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3"/>
  </p:notesMasterIdLst>
  <p:handoutMasterIdLst>
    <p:handoutMasterId r:id="rId14"/>
  </p:handoutMasterIdLst>
  <p:sldIdLst>
    <p:sldId id="256" r:id="rId5"/>
    <p:sldId id="262" r:id="rId6"/>
    <p:sldId id="263" r:id="rId7"/>
    <p:sldId id="264" r:id="rId8"/>
    <p:sldId id="265" r:id="rId9"/>
    <p:sldId id="266" r:id="rId10"/>
    <p:sldId id="269" r:id="rId11"/>
    <p:sldId id="268" r:id="rId12"/>
  </p:sldIdLst>
  <p:sldSz cx="12192000" cy="6858000"/>
  <p:notesSz cx="6858000" cy="9144000"/>
  <p:defaultTextStyle>
    <a:defPPr rtl="0">
      <a:defRPr lang="h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60"/>
  </p:normalViewPr>
  <p:slideViewPr>
    <p:cSldViewPr snapToGrid="0">
      <p:cViewPr varScale="1">
        <p:scale>
          <a:sx n="78" d="100"/>
          <a:sy n="78" d="100"/>
        </p:scale>
        <p:origin x="108" y="864"/>
      </p:cViewPr>
      <p:guideLst/>
    </p:cSldViewPr>
  </p:slideViewPr>
  <p:notesTextViewPr>
    <p:cViewPr>
      <p:scale>
        <a:sx n="1" d="1"/>
        <a:sy n="1" d="1"/>
      </p:scale>
      <p:origin x="0" y="0"/>
    </p:cViewPr>
  </p:notesTextViewPr>
  <p:notesViewPr>
    <p:cSldViewPr snapToGrid="0">
      <p:cViewPr varScale="1">
        <p:scale>
          <a:sx n="100" d="100"/>
          <a:sy n="100" d="100"/>
        </p:scale>
        <p:origin x="35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9F336B-76B7-431F-9F5E-75CE23B83157}" type="doc">
      <dgm:prSet loTypeId="urn:microsoft.com/office/officeart/2016/7/layout/HexagonTimeline" loCatId="process" qsTypeId="urn:microsoft.com/office/officeart/2005/8/quickstyle/simple4" qsCatId="simple" csTypeId="urn:microsoft.com/office/officeart/2005/8/colors/accent1_2" csCatId="accent1" phldr="1"/>
      <dgm:spPr/>
      <dgm:t>
        <a:bodyPr rtlCol="0"/>
        <a:lstStyle/>
        <a:p>
          <a:pPr rtl="0"/>
          <a:endParaRPr lang="en-US"/>
        </a:p>
      </dgm:t>
    </dgm:pt>
    <dgm:pt modelId="{17CEDC3C-0518-4090-B100-0E26500712EC}">
      <dgm:prSet custT="1"/>
      <dgm:spPr/>
      <dgm:t>
        <a:bodyPr rtlCol="0"/>
        <a:lstStyle/>
        <a:p>
          <a:pPr rtl="0"/>
          <a:r>
            <a:rPr lang="hu-HU" sz="1600" noProof="0" dirty="0"/>
            <a:t>Az IGE</a:t>
          </a:r>
          <a:endParaRPr lang="en-US" sz="1600" noProof="0" dirty="0"/>
        </a:p>
      </dgm:t>
    </dgm:pt>
    <dgm:pt modelId="{B435DE3C-F726-408B-AC6F-DE0EFE9CCD63}" type="parTrans" cxnId="{9ACB3AC1-8255-46E0-BE75-4532AEAAAF80}">
      <dgm:prSet/>
      <dgm:spPr/>
      <dgm:t>
        <a:bodyPr rtlCol="0"/>
        <a:lstStyle/>
        <a:p>
          <a:pPr rtl="0"/>
          <a:endParaRPr lang="en-US" noProof="0" dirty="0"/>
        </a:p>
      </dgm:t>
    </dgm:pt>
    <dgm:pt modelId="{4A4B8366-1CAF-466D-9C6E-9F3316175D21}" type="sibTrans" cxnId="{9ACB3AC1-8255-46E0-BE75-4532AEAAAF80}">
      <dgm:prSet/>
      <dgm:spPr/>
      <dgm:t>
        <a:bodyPr rtlCol="0"/>
        <a:lstStyle/>
        <a:p>
          <a:pPr rtl="0"/>
          <a:endParaRPr lang="en-US" noProof="0" dirty="0"/>
        </a:p>
      </dgm:t>
    </dgm:pt>
    <dgm:pt modelId="{98391499-17A2-4801-9F69-81BE473760CD}">
      <dgm:prSet/>
      <dgm:spPr/>
      <dgm:t>
        <a:bodyPr rtlCol="0"/>
        <a:lstStyle/>
        <a:p>
          <a:pPr rtl="0"/>
          <a:r>
            <a:rPr lang="hu" noProof="0" dirty="0"/>
            <a:t>„A te igéd igazság” </a:t>
          </a:r>
          <a:br>
            <a:rPr lang="hu" noProof="0" dirty="0"/>
          </a:br>
          <a:r>
            <a:rPr lang="hu" noProof="0" dirty="0"/>
            <a:t>János 17,17.</a:t>
          </a:r>
          <a:br>
            <a:rPr lang="hu" noProof="0" dirty="0"/>
          </a:br>
          <a:br>
            <a:rPr lang="hu" noProof="0" dirty="0"/>
          </a:br>
          <a:r>
            <a:rPr lang="hu" noProof="0" dirty="0"/>
            <a:t>„</a:t>
          </a:r>
          <a:r>
            <a:rPr lang="es-ES" noProof="0" dirty="0"/>
            <a:t>A teljes Írás Istentől ihletett</a:t>
          </a:r>
          <a:r>
            <a:rPr lang="hu-HU" noProof="0" dirty="0"/>
            <a:t>” </a:t>
          </a:r>
          <a:br>
            <a:rPr lang="hu-HU" noProof="0" dirty="0"/>
          </a:br>
          <a:r>
            <a:rPr lang="hu-HU" noProof="0" dirty="0"/>
            <a:t>2.Timóteus 3,16.</a:t>
          </a:r>
          <a:endParaRPr lang="en-US" noProof="0" dirty="0"/>
        </a:p>
      </dgm:t>
    </dgm:pt>
    <dgm:pt modelId="{95C58DFF-DB28-47BF-BD6A-EC281E8FC2CD}" type="parTrans" cxnId="{99062C35-11FD-48B3-B6CC-285149615D1F}">
      <dgm:prSet/>
      <dgm:spPr/>
      <dgm:t>
        <a:bodyPr rtlCol="0"/>
        <a:lstStyle/>
        <a:p>
          <a:pPr rtl="0"/>
          <a:endParaRPr lang="en-US" noProof="0" dirty="0"/>
        </a:p>
      </dgm:t>
    </dgm:pt>
    <dgm:pt modelId="{5B5CC139-5156-44F9-B835-6B92FEC46484}" type="sibTrans" cxnId="{99062C35-11FD-48B3-B6CC-285149615D1F}">
      <dgm:prSet/>
      <dgm:spPr/>
      <dgm:t>
        <a:bodyPr rtlCol="0"/>
        <a:lstStyle/>
        <a:p>
          <a:pPr rtl="0"/>
          <a:endParaRPr lang="en-US" noProof="0" dirty="0"/>
        </a:p>
      </dgm:t>
    </dgm:pt>
    <dgm:pt modelId="{FCC58286-7C6D-464C-BB42-4E6FDE44662B}">
      <dgm:prSet custT="1"/>
      <dgm:spPr/>
      <dgm:t>
        <a:bodyPr rtlCol="0"/>
        <a:lstStyle/>
        <a:p>
          <a:pPr rtl="0"/>
          <a:r>
            <a:rPr lang="hu-HU" sz="1600" noProof="0" dirty="0"/>
            <a:t>ISTEN ALKOTÁSAI</a:t>
          </a:r>
          <a:endParaRPr lang="en-US" sz="1600" noProof="0" dirty="0"/>
        </a:p>
      </dgm:t>
    </dgm:pt>
    <dgm:pt modelId="{E45F76AF-B1A8-443B-8F6B-905A507AAB18}" type="parTrans" cxnId="{2765E390-3A42-466A-87AD-20316EA2380C}">
      <dgm:prSet/>
      <dgm:spPr/>
      <dgm:t>
        <a:bodyPr rtlCol="0"/>
        <a:lstStyle/>
        <a:p>
          <a:pPr rtl="0"/>
          <a:endParaRPr lang="en-US" noProof="0" dirty="0"/>
        </a:p>
      </dgm:t>
    </dgm:pt>
    <dgm:pt modelId="{18E5FFEB-DE46-4C1D-8F6E-E65026C954BE}" type="sibTrans" cxnId="{2765E390-3A42-466A-87AD-20316EA2380C}">
      <dgm:prSet/>
      <dgm:spPr/>
      <dgm:t>
        <a:bodyPr rtlCol="0"/>
        <a:lstStyle/>
        <a:p>
          <a:pPr rtl="0"/>
          <a:endParaRPr lang="en-US" noProof="0" dirty="0"/>
        </a:p>
      </dgm:t>
    </dgm:pt>
    <dgm:pt modelId="{96D6E15A-D265-46FD-AE7A-F7931904D8A6}">
      <dgm:prSet custT="1"/>
      <dgm:spPr/>
      <dgm:t>
        <a:bodyPr rtlCol="0"/>
        <a:lstStyle/>
        <a:p>
          <a:pPr rtl="0"/>
          <a:endParaRPr lang="hu" sz="2400" noProof="0" dirty="0"/>
        </a:p>
      </dgm:t>
    </dgm:pt>
    <dgm:pt modelId="{BF131BF4-552C-42B7-A4E4-3DD57EBFE6F7}" type="parTrans" cxnId="{83D85A34-AD39-4141-B7BD-21D8A23B6034}">
      <dgm:prSet/>
      <dgm:spPr/>
      <dgm:t>
        <a:bodyPr rtlCol="0"/>
        <a:lstStyle/>
        <a:p>
          <a:pPr rtl="0"/>
          <a:endParaRPr lang="en-US" noProof="0" dirty="0"/>
        </a:p>
      </dgm:t>
    </dgm:pt>
    <dgm:pt modelId="{AA466C83-112C-4333-B774-F1F265BD5C64}" type="sibTrans" cxnId="{83D85A34-AD39-4141-B7BD-21D8A23B6034}">
      <dgm:prSet/>
      <dgm:spPr/>
      <dgm:t>
        <a:bodyPr rtlCol="0"/>
        <a:lstStyle/>
        <a:p>
          <a:pPr rtl="0"/>
          <a:endParaRPr lang="en-US" noProof="0" dirty="0"/>
        </a:p>
      </dgm:t>
    </dgm:pt>
    <dgm:pt modelId="{E83323FA-D9FE-495D-BB9C-938C055FE7A9}">
      <dgm:prSet/>
      <dgm:spPr/>
      <dgm:t>
        <a:bodyPr rtlCol="0"/>
        <a:lstStyle/>
        <a:p>
          <a:pPr rtl="0"/>
          <a:r>
            <a:rPr lang="hu" noProof="0" dirty="0"/>
            <a:t>BIZONYSÁGOK</a:t>
          </a:r>
        </a:p>
      </dgm:t>
    </dgm:pt>
    <dgm:pt modelId="{716660A6-7100-457C-907A-A1A0FA5A3F95}" type="parTrans" cxnId="{62F54A26-305E-4B4D-8930-38EBEAD5734E}">
      <dgm:prSet/>
      <dgm:spPr/>
      <dgm:t>
        <a:bodyPr rtlCol="0"/>
        <a:lstStyle/>
        <a:p>
          <a:pPr rtl="0"/>
          <a:endParaRPr lang="en-US" noProof="0" dirty="0"/>
        </a:p>
      </dgm:t>
    </dgm:pt>
    <dgm:pt modelId="{8ECDD9C7-B419-4C83-AC8C-72BBFE97E18C}" type="sibTrans" cxnId="{62F54A26-305E-4B4D-8930-38EBEAD5734E}">
      <dgm:prSet/>
      <dgm:spPr/>
      <dgm:t>
        <a:bodyPr rtlCol="0"/>
        <a:lstStyle/>
        <a:p>
          <a:pPr rtl="0"/>
          <a:endParaRPr lang="en-US" noProof="0" dirty="0"/>
        </a:p>
      </dgm:t>
    </dgm:pt>
    <dgm:pt modelId="{E0D9B9BB-B71B-4094-81F3-C8E99AE698A1}">
      <dgm:prSet/>
      <dgm:spPr/>
      <dgm:t>
        <a:bodyPr rtlCol="0"/>
        <a:lstStyle/>
        <a:p>
          <a:pPr rtl="0"/>
          <a:r>
            <a:rPr lang="hu-HU" noProof="0" dirty="0"/>
            <a:t> „Ezért tehát mi is, akiket a bizonyságtevőknek ekkora fellege vesz körül, tegyünk le minden ránk nehezedő terhet és a bennünket megkörnyékező bűnt, és állhatatossággal fussuk meg az előttünk levő pályát.”</a:t>
          </a:r>
          <a:br>
            <a:rPr lang="hu-HU" noProof="0" dirty="0"/>
          </a:br>
          <a:r>
            <a:rPr lang="hu-HU" noProof="0" dirty="0"/>
            <a:t>Zsidók 12,1.</a:t>
          </a:r>
          <a:endParaRPr lang="en-US" noProof="0" dirty="0"/>
        </a:p>
      </dgm:t>
    </dgm:pt>
    <dgm:pt modelId="{35482E45-629A-48D5-9B40-64EDAA5503A5}" type="parTrans" cxnId="{83CEAB50-15BC-4899-8835-83936FD24235}">
      <dgm:prSet/>
      <dgm:spPr/>
      <dgm:t>
        <a:bodyPr rtlCol="0"/>
        <a:lstStyle/>
        <a:p>
          <a:pPr rtl="0"/>
          <a:endParaRPr lang="en-US" noProof="0" dirty="0"/>
        </a:p>
      </dgm:t>
    </dgm:pt>
    <dgm:pt modelId="{A8B8903B-04F2-4947-B217-759901A8DC0E}" type="sibTrans" cxnId="{83CEAB50-15BC-4899-8835-83936FD24235}">
      <dgm:prSet/>
      <dgm:spPr/>
      <dgm:t>
        <a:bodyPr rtlCol="0"/>
        <a:lstStyle/>
        <a:p>
          <a:pPr rtl="0"/>
          <a:endParaRPr lang="en-US" noProof="0" dirty="0"/>
        </a:p>
      </dgm:t>
    </dgm:pt>
    <dgm:pt modelId="{F50CB951-182F-4C09-833F-77274651E850}" type="pres">
      <dgm:prSet presAssocID="{319F336B-76B7-431F-9F5E-75CE23B83157}" presName="Name0" presStyleCnt="0">
        <dgm:presLayoutVars>
          <dgm:chMax/>
          <dgm:chPref/>
          <dgm:animLvl val="lvl"/>
        </dgm:presLayoutVars>
      </dgm:prSet>
      <dgm:spPr/>
    </dgm:pt>
    <dgm:pt modelId="{BF7A7FBC-F4EC-4FA7-9ED2-CDBB147A4DFF}" type="pres">
      <dgm:prSet presAssocID="{17CEDC3C-0518-4090-B100-0E26500712EC}" presName="composite" presStyleCnt="0"/>
      <dgm:spPr/>
    </dgm:pt>
    <dgm:pt modelId="{A49ACC75-3BE3-4DEC-B0F5-BB16B12A789B}" type="pres">
      <dgm:prSet presAssocID="{17CEDC3C-0518-4090-B100-0E26500712EC}" presName="Parent1" presStyleLbl="alignNode1" presStyleIdx="0" presStyleCnt="3">
        <dgm:presLayoutVars>
          <dgm:chMax val="1"/>
          <dgm:chPref val="1"/>
          <dgm:bulletEnabled val="1"/>
        </dgm:presLayoutVars>
      </dgm:prSet>
      <dgm:spPr/>
    </dgm:pt>
    <dgm:pt modelId="{3D1EE280-D874-4172-9524-CB36402E077E}" type="pres">
      <dgm:prSet presAssocID="{17CEDC3C-0518-4090-B100-0E26500712EC}" presName="Childtext1" presStyleLbl="revTx" presStyleIdx="0" presStyleCnt="3">
        <dgm:presLayoutVars>
          <dgm:chMax val="0"/>
          <dgm:chPref val="0"/>
          <dgm:bulletEnabled/>
        </dgm:presLayoutVars>
      </dgm:prSet>
      <dgm:spPr/>
    </dgm:pt>
    <dgm:pt modelId="{BC2FA1BC-4D66-422A-9B9B-ED7E6D643B43}" type="pres">
      <dgm:prSet presAssocID="{17CEDC3C-0518-4090-B100-0E26500712EC}" presName="ConnectLine" presStyleLbl="sibTrans1D1" presStyleIdx="0" presStyleCnt="3"/>
      <dgm:spPr>
        <a:noFill/>
        <a:ln w="12700" cap="flat" cmpd="sng" algn="ctr">
          <a:solidFill>
            <a:schemeClr val="accent1">
              <a:hueOff val="0"/>
              <a:satOff val="0"/>
              <a:lumOff val="0"/>
              <a:alphaOff val="0"/>
            </a:schemeClr>
          </a:solidFill>
          <a:prstDash val="dash"/>
          <a:miter lim="800000"/>
        </a:ln>
        <a:effectLst/>
      </dgm:spPr>
    </dgm:pt>
    <dgm:pt modelId="{AF5052EE-BC7F-4C12-A3C7-2E706E9F5258}" type="pres">
      <dgm:prSet presAssocID="{17CEDC3C-0518-4090-B100-0E26500712EC}" presName="ConnectLineEnd" presStyleLbl="node1" presStyleIdx="0" presStyleCnt="3"/>
      <dgm:spPr/>
    </dgm:pt>
    <dgm:pt modelId="{2F976C65-0102-4CF8-84FD-AD752E4F0DDF}" type="pres">
      <dgm:prSet presAssocID="{17CEDC3C-0518-4090-B100-0E26500712EC}" presName="EmptyPane" presStyleCnt="0"/>
      <dgm:spPr/>
    </dgm:pt>
    <dgm:pt modelId="{6C60830C-1BC0-4DB1-A6D1-80EF0F9788EE}" type="pres">
      <dgm:prSet presAssocID="{4A4B8366-1CAF-466D-9C6E-9F3316175D21}" presName="spaceBetweenRectangles" presStyleLbl="fgAcc1" presStyleIdx="0" presStyleCnt="2"/>
      <dgm:spPr/>
    </dgm:pt>
    <dgm:pt modelId="{C6221BA3-EB5E-4A5B-B4A9-839A8721561B}" type="pres">
      <dgm:prSet presAssocID="{FCC58286-7C6D-464C-BB42-4E6FDE44662B}" presName="composite" presStyleCnt="0"/>
      <dgm:spPr/>
    </dgm:pt>
    <dgm:pt modelId="{65F61CEF-2C5A-451A-B9F8-7D928D9EF5D0}" type="pres">
      <dgm:prSet presAssocID="{FCC58286-7C6D-464C-BB42-4E6FDE44662B}" presName="Parent1" presStyleLbl="alignNode1" presStyleIdx="1" presStyleCnt="3" custAng="0">
        <dgm:presLayoutVars>
          <dgm:chMax val="1"/>
          <dgm:chPref val="1"/>
          <dgm:bulletEnabled val="1"/>
        </dgm:presLayoutVars>
      </dgm:prSet>
      <dgm:spPr/>
    </dgm:pt>
    <dgm:pt modelId="{2D473DD1-2318-473E-BBC4-451410B2CE1D}" type="pres">
      <dgm:prSet presAssocID="{FCC58286-7C6D-464C-BB42-4E6FDE44662B}" presName="Childtext1" presStyleLbl="revTx" presStyleIdx="1" presStyleCnt="3">
        <dgm:presLayoutVars>
          <dgm:chMax val="0"/>
          <dgm:chPref val="0"/>
          <dgm:bulletEnabled/>
        </dgm:presLayoutVars>
      </dgm:prSet>
      <dgm:spPr/>
    </dgm:pt>
    <dgm:pt modelId="{A6A73103-C59B-41F0-8B31-4441F8EEBB22}" type="pres">
      <dgm:prSet presAssocID="{FCC58286-7C6D-464C-BB42-4E6FDE44662B}" presName="ConnectLine" presStyleLbl="sibTrans1D1" presStyleIdx="1" presStyleCnt="3"/>
      <dgm:spPr>
        <a:noFill/>
        <a:ln w="12700" cap="flat" cmpd="sng" algn="ctr">
          <a:solidFill>
            <a:schemeClr val="accent1">
              <a:hueOff val="0"/>
              <a:satOff val="0"/>
              <a:lumOff val="0"/>
              <a:alphaOff val="0"/>
            </a:schemeClr>
          </a:solidFill>
          <a:prstDash val="dash"/>
          <a:miter lim="800000"/>
        </a:ln>
        <a:effectLst/>
      </dgm:spPr>
    </dgm:pt>
    <dgm:pt modelId="{E0E2CA58-E017-4B26-A881-0FDEC68898CF}" type="pres">
      <dgm:prSet presAssocID="{FCC58286-7C6D-464C-BB42-4E6FDE44662B}" presName="ConnectLineEnd" presStyleLbl="node1" presStyleIdx="1" presStyleCnt="3"/>
      <dgm:spPr/>
    </dgm:pt>
    <dgm:pt modelId="{EC31DB94-3DCA-4008-81A6-D2AB47C6FBB0}" type="pres">
      <dgm:prSet presAssocID="{FCC58286-7C6D-464C-BB42-4E6FDE44662B}" presName="EmptyPane" presStyleCnt="0"/>
      <dgm:spPr/>
    </dgm:pt>
    <dgm:pt modelId="{EA259865-662E-4259-87AA-D58F5F978C60}" type="pres">
      <dgm:prSet presAssocID="{18E5FFEB-DE46-4C1D-8F6E-E65026C954BE}" presName="spaceBetweenRectangles" presStyleLbl="fgAcc1" presStyleIdx="1" presStyleCnt="2"/>
      <dgm:spPr/>
    </dgm:pt>
    <dgm:pt modelId="{389FF7C6-70DC-4926-81A7-388E21A8A67A}" type="pres">
      <dgm:prSet presAssocID="{E83323FA-D9FE-495D-BB9C-938C055FE7A9}" presName="composite" presStyleCnt="0"/>
      <dgm:spPr/>
    </dgm:pt>
    <dgm:pt modelId="{41C4539A-0685-41FF-B5B9-8D19A73AFAE5}" type="pres">
      <dgm:prSet presAssocID="{E83323FA-D9FE-495D-BB9C-938C055FE7A9}" presName="Parent1" presStyleLbl="alignNode1" presStyleIdx="2" presStyleCnt="3">
        <dgm:presLayoutVars>
          <dgm:chMax val="1"/>
          <dgm:chPref val="1"/>
          <dgm:bulletEnabled val="1"/>
        </dgm:presLayoutVars>
      </dgm:prSet>
      <dgm:spPr/>
    </dgm:pt>
    <dgm:pt modelId="{D44F0506-8AC4-4F85-BD19-22441542B740}" type="pres">
      <dgm:prSet presAssocID="{E83323FA-D9FE-495D-BB9C-938C055FE7A9}" presName="Childtext1" presStyleLbl="revTx" presStyleIdx="2" presStyleCnt="3">
        <dgm:presLayoutVars>
          <dgm:chMax val="0"/>
          <dgm:chPref val="0"/>
          <dgm:bulletEnabled/>
        </dgm:presLayoutVars>
      </dgm:prSet>
      <dgm:spPr/>
    </dgm:pt>
    <dgm:pt modelId="{33BD2C30-FE64-4F31-8CBE-0B6EFE96121A}" type="pres">
      <dgm:prSet presAssocID="{E83323FA-D9FE-495D-BB9C-938C055FE7A9}" presName="ConnectLine" presStyleLbl="sibTrans1D1" presStyleIdx="2" presStyleCnt="3"/>
      <dgm:spPr>
        <a:noFill/>
        <a:ln w="12700" cap="flat" cmpd="sng" algn="ctr">
          <a:solidFill>
            <a:schemeClr val="accent1">
              <a:hueOff val="0"/>
              <a:satOff val="0"/>
              <a:lumOff val="0"/>
              <a:alphaOff val="0"/>
            </a:schemeClr>
          </a:solidFill>
          <a:prstDash val="dash"/>
          <a:miter lim="800000"/>
        </a:ln>
        <a:effectLst/>
      </dgm:spPr>
    </dgm:pt>
    <dgm:pt modelId="{449623A4-8FB6-433E-8296-9C8AB05B39CF}" type="pres">
      <dgm:prSet presAssocID="{E83323FA-D9FE-495D-BB9C-938C055FE7A9}" presName="ConnectLineEnd" presStyleLbl="node1" presStyleIdx="2" presStyleCnt="3"/>
      <dgm:spPr/>
    </dgm:pt>
    <dgm:pt modelId="{09CEEFDD-FEB6-4D65-8EF1-3EB4C56012E3}" type="pres">
      <dgm:prSet presAssocID="{E83323FA-D9FE-495D-BB9C-938C055FE7A9}" presName="EmptyPane" presStyleCnt="0"/>
      <dgm:spPr/>
    </dgm:pt>
  </dgm:ptLst>
  <dgm:cxnLst>
    <dgm:cxn modelId="{D0AF3E1B-A022-48B5-912F-ECBFD6C6ABFE}" type="presOf" srcId="{FCC58286-7C6D-464C-BB42-4E6FDE44662B}" destId="{65F61CEF-2C5A-451A-B9F8-7D928D9EF5D0}" srcOrd="0" destOrd="0" presId="urn:microsoft.com/office/officeart/2016/7/layout/HexagonTimeline"/>
    <dgm:cxn modelId="{62F54A26-305E-4B4D-8930-38EBEAD5734E}" srcId="{319F336B-76B7-431F-9F5E-75CE23B83157}" destId="{E83323FA-D9FE-495D-BB9C-938C055FE7A9}" srcOrd="2" destOrd="0" parTransId="{716660A6-7100-457C-907A-A1A0FA5A3F95}" sibTransId="{8ECDD9C7-B419-4C83-AC8C-72BBFE97E18C}"/>
    <dgm:cxn modelId="{2BA53734-355E-4DD6-99D4-E20B2F1694F8}" type="presOf" srcId="{96D6E15A-D265-46FD-AE7A-F7931904D8A6}" destId="{2D473DD1-2318-473E-BBC4-451410B2CE1D}" srcOrd="0" destOrd="0" presId="urn:microsoft.com/office/officeart/2016/7/layout/HexagonTimeline"/>
    <dgm:cxn modelId="{83D85A34-AD39-4141-B7BD-21D8A23B6034}" srcId="{FCC58286-7C6D-464C-BB42-4E6FDE44662B}" destId="{96D6E15A-D265-46FD-AE7A-F7931904D8A6}" srcOrd="0" destOrd="0" parTransId="{BF131BF4-552C-42B7-A4E4-3DD57EBFE6F7}" sibTransId="{AA466C83-112C-4333-B774-F1F265BD5C64}"/>
    <dgm:cxn modelId="{99062C35-11FD-48B3-B6CC-285149615D1F}" srcId="{17CEDC3C-0518-4090-B100-0E26500712EC}" destId="{98391499-17A2-4801-9F69-81BE473760CD}" srcOrd="0" destOrd="0" parTransId="{95C58DFF-DB28-47BF-BD6A-EC281E8FC2CD}" sibTransId="{5B5CC139-5156-44F9-B835-6B92FEC46484}"/>
    <dgm:cxn modelId="{B3417D35-E4B2-433C-8142-F4400431E9F3}" type="presOf" srcId="{319F336B-76B7-431F-9F5E-75CE23B83157}" destId="{F50CB951-182F-4C09-833F-77274651E850}" srcOrd="0" destOrd="0" presId="urn:microsoft.com/office/officeart/2016/7/layout/HexagonTimeline"/>
    <dgm:cxn modelId="{06755B5E-0EFB-4156-AB4F-432E9E42436B}" type="presOf" srcId="{E0D9B9BB-B71B-4094-81F3-C8E99AE698A1}" destId="{D44F0506-8AC4-4F85-BD19-22441542B740}" srcOrd="0" destOrd="0" presId="urn:microsoft.com/office/officeart/2016/7/layout/HexagonTimeline"/>
    <dgm:cxn modelId="{83CEAB50-15BC-4899-8835-83936FD24235}" srcId="{E83323FA-D9FE-495D-BB9C-938C055FE7A9}" destId="{E0D9B9BB-B71B-4094-81F3-C8E99AE698A1}" srcOrd="0" destOrd="0" parTransId="{35482E45-629A-48D5-9B40-64EDAA5503A5}" sibTransId="{A8B8903B-04F2-4947-B217-759901A8DC0E}"/>
    <dgm:cxn modelId="{EF83927D-8C1E-4F34-9056-A5785311FBAE}" type="presOf" srcId="{17CEDC3C-0518-4090-B100-0E26500712EC}" destId="{A49ACC75-3BE3-4DEC-B0F5-BB16B12A789B}" srcOrd="0" destOrd="0" presId="urn:microsoft.com/office/officeart/2016/7/layout/HexagonTimeline"/>
    <dgm:cxn modelId="{2765E390-3A42-466A-87AD-20316EA2380C}" srcId="{319F336B-76B7-431F-9F5E-75CE23B83157}" destId="{FCC58286-7C6D-464C-BB42-4E6FDE44662B}" srcOrd="1" destOrd="0" parTransId="{E45F76AF-B1A8-443B-8F6B-905A507AAB18}" sibTransId="{18E5FFEB-DE46-4C1D-8F6E-E65026C954BE}"/>
    <dgm:cxn modelId="{2850D5B0-B559-49DD-8075-ADF422BE7BE0}" type="presOf" srcId="{E83323FA-D9FE-495D-BB9C-938C055FE7A9}" destId="{41C4539A-0685-41FF-B5B9-8D19A73AFAE5}" srcOrd="0" destOrd="0" presId="urn:microsoft.com/office/officeart/2016/7/layout/HexagonTimeline"/>
    <dgm:cxn modelId="{F3685BBB-EDCD-434E-B14C-7115142F68A7}" type="presOf" srcId="{98391499-17A2-4801-9F69-81BE473760CD}" destId="{3D1EE280-D874-4172-9524-CB36402E077E}" srcOrd="0" destOrd="0" presId="urn:microsoft.com/office/officeart/2016/7/layout/HexagonTimeline"/>
    <dgm:cxn modelId="{9ACB3AC1-8255-46E0-BE75-4532AEAAAF80}" srcId="{319F336B-76B7-431F-9F5E-75CE23B83157}" destId="{17CEDC3C-0518-4090-B100-0E26500712EC}" srcOrd="0" destOrd="0" parTransId="{B435DE3C-F726-408B-AC6F-DE0EFE9CCD63}" sibTransId="{4A4B8366-1CAF-466D-9C6E-9F3316175D21}"/>
    <dgm:cxn modelId="{DEF1D91B-F6A4-4EEF-AF7C-2332FBCE92E2}" type="presParOf" srcId="{F50CB951-182F-4C09-833F-77274651E850}" destId="{BF7A7FBC-F4EC-4FA7-9ED2-CDBB147A4DFF}" srcOrd="0" destOrd="0" presId="urn:microsoft.com/office/officeart/2016/7/layout/HexagonTimeline"/>
    <dgm:cxn modelId="{C9BA8A65-0F6E-42E2-B1D9-98F600291644}" type="presParOf" srcId="{BF7A7FBC-F4EC-4FA7-9ED2-CDBB147A4DFF}" destId="{A49ACC75-3BE3-4DEC-B0F5-BB16B12A789B}" srcOrd="0" destOrd="0" presId="urn:microsoft.com/office/officeart/2016/7/layout/HexagonTimeline"/>
    <dgm:cxn modelId="{1685AE90-FF17-43C3-BDBE-6428CCF01FE8}" type="presParOf" srcId="{BF7A7FBC-F4EC-4FA7-9ED2-CDBB147A4DFF}" destId="{3D1EE280-D874-4172-9524-CB36402E077E}" srcOrd="1" destOrd="0" presId="urn:microsoft.com/office/officeart/2016/7/layout/HexagonTimeline"/>
    <dgm:cxn modelId="{E064FCA2-1036-4954-AD55-976E0EB2389D}" type="presParOf" srcId="{BF7A7FBC-F4EC-4FA7-9ED2-CDBB147A4DFF}" destId="{BC2FA1BC-4D66-422A-9B9B-ED7E6D643B43}" srcOrd="2" destOrd="0" presId="urn:microsoft.com/office/officeart/2016/7/layout/HexagonTimeline"/>
    <dgm:cxn modelId="{0729671A-0875-476D-B5A1-DF0E98FBBAE4}" type="presParOf" srcId="{BF7A7FBC-F4EC-4FA7-9ED2-CDBB147A4DFF}" destId="{AF5052EE-BC7F-4C12-A3C7-2E706E9F5258}" srcOrd="3" destOrd="0" presId="urn:microsoft.com/office/officeart/2016/7/layout/HexagonTimeline"/>
    <dgm:cxn modelId="{33D6C47F-A522-4CA8-BFA7-7224DE2C0905}" type="presParOf" srcId="{BF7A7FBC-F4EC-4FA7-9ED2-CDBB147A4DFF}" destId="{2F976C65-0102-4CF8-84FD-AD752E4F0DDF}" srcOrd="4" destOrd="0" presId="urn:microsoft.com/office/officeart/2016/7/layout/HexagonTimeline"/>
    <dgm:cxn modelId="{A0B46854-B037-4800-9363-28DE61CEAB1A}" type="presParOf" srcId="{F50CB951-182F-4C09-833F-77274651E850}" destId="{6C60830C-1BC0-4DB1-A6D1-80EF0F9788EE}" srcOrd="1" destOrd="0" presId="urn:microsoft.com/office/officeart/2016/7/layout/HexagonTimeline"/>
    <dgm:cxn modelId="{66F1BECE-48F0-46DD-9581-6B028D9D8FE9}" type="presParOf" srcId="{F50CB951-182F-4C09-833F-77274651E850}" destId="{C6221BA3-EB5E-4A5B-B4A9-839A8721561B}" srcOrd="2" destOrd="0" presId="urn:microsoft.com/office/officeart/2016/7/layout/HexagonTimeline"/>
    <dgm:cxn modelId="{DD72E4BD-F686-4DF7-94A0-9C6939905E91}" type="presParOf" srcId="{C6221BA3-EB5E-4A5B-B4A9-839A8721561B}" destId="{65F61CEF-2C5A-451A-B9F8-7D928D9EF5D0}" srcOrd="0" destOrd="0" presId="urn:microsoft.com/office/officeart/2016/7/layout/HexagonTimeline"/>
    <dgm:cxn modelId="{AB683ECD-D1DC-4B6A-ACAC-AE998357ED94}" type="presParOf" srcId="{C6221BA3-EB5E-4A5B-B4A9-839A8721561B}" destId="{2D473DD1-2318-473E-BBC4-451410B2CE1D}" srcOrd="1" destOrd="0" presId="urn:microsoft.com/office/officeart/2016/7/layout/HexagonTimeline"/>
    <dgm:cxn modelId="{2E999565-FA9C-43AC-9443-86AB8D5D987E}" type="presParOf" srcId="{C6221BA3-EB5E-4A5B-B4A9-839A8721561B}" destId="{A6A73103-C59B-41F0-8B31-4441F8EEBB22}" srcOrd="2" destOrd="0" presId="urn:microsoft.com/office/officeart/2016/7/layout/HexagonTimeline"/>
    <dgm:cxn modelId="{D1372A50-A3FA-4ED7-9B3E-728187CE7BC1}" type="presParOf" srcId="{C6221BA3-EB5E-4A5B-B4A9-839A8721561B}" destId="{E0E2CA58-E017-4B26-A881-0FDEC68898CF}" srcOrd="3" destOrd="0" presId="urn:microsoft.com/office/officeart/2016/7/layout/HexagonTimeline"/>
    <dgm:cxn modelId="{CBB18E03-0513-49C5-984C-B9D18BE6B5AC}" type="presParOf" srcId="{C6221BA3-EB5E-4A5B-B4A9-839A8721561B}" destId="{EC31DB94-3DCA-4008-81A6-D2AB47C6FBB0}" srcOrd="4" destOrd="0" presId="urn:microsoft.com/office/officeart/2016/7/layout/HexagonTimeline"/>
    <dgm:cxn modelId="{E47F041B-1911-48A9-A71E-A5A703AF1382}" type="presParOf" srcId="{F50CB951-182F-4C09-833F-77274651E850}" destId="{EA259865-662E-4259-87AA-D58F5F978C60}" srcOrd="3" destOrd="0" presId="urn:microsoft.com/office/officeart/2016/7/layout/HexagonTimeline"/>
    <dgm:cxn modelId="{2D8777AF-91DD-48A2-B124-AB596A154BFF}" type="presParOf" srcId="{F50CB951-182F-4C09-833F-77274651E850}" destId="{389FF7C6-70DC-4926-81A7-388E21A8A67A}" srcOrd="4" destOrd="0" presId="urn:microsoft.com/office/officeart/2016/7/layout/HexagonTimeline"/>
    <dgm:cxn modelId="{D667FE48-0186-43FC-9248-C15915ABAEB2}" type="presParOf" srcId="{389FF7C6-70DC-4926-81A7-388E21A8A67A}" destId="{41C4539A-0685-41FF-B5B9-8D19A73AFAE5}" srcOrd="0" destOrd="0" presId="urn:microsoft.com/office/officeart/2016/7/layout/HexagonTimeline"/>
    <dgm:cxn modelId="{57E2A560-9C93-4B7D-8DFF-5E08C5A597EF}" type="presParOf" srcId="{389FF7C6-70DC-4926-81A7-388E21A8A67A}" destId="{D44F0506-8AC4-4F85-BD19-22441542B740}" srcOrd="1" destOrd="0" presId="urn:microsoft.com/office/officeart/2016/7/layout/HexagonTimeline"/>
    <dgm:cxn modelId="{A67CDB28-D89F-4751-BF2B-D26E5623F0F9}" type="presParOf" srcId="{389FF7C6-70DC-4926-81A7-388E21A8A67A}" destId="{33BD2C30-FE64-4F31-8CBE-0B6EFE96121A}" srcOrd="2" destOrd="0" presId="urn:microsoft.com/office/officeart/2016/7/layout/HexagonTimeline"/>
    <dgm:cxn modelId="{72663BB5-528A-499B-BACD-1BD7DCE092EE}" type="presParOf" srcId="{389FF7C6-70DC-4926-81A7-388E21A8A67A}" destId="{449623A4-8FB6-433E-8296-9C8AB05B39CF}" srcOrd="3" destOrd="0" presId="urn:microsoft.com/office/officeart/2016/7/layout/HexagonTimeline"/>
    <dgm:cxn modelId="{AC00EA92-9C0F-438E-A013-85AC49D156AC}" type="presParOf" srcId="{389FF7C6-70DC-4926-81A7-388E21A8A67A}" destId="{09CEEFDD-FEB6-4D65-8EF1-3EB4C56012E3}" srcOrd="4" destOrd="0" presId="urn:microsoft.com/office/officeart/2016/7/layout/Hexago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ACC75-3BE3-4DEC-B0F5-BB16B12A789B}">
      <dsp:nvSpPr>
        <dsp:cNvPr id="0" name=""/>
        <dsp:cNvSpPr/>
      </dsp:nvSpPr>
      <dsp:spPr>
        <a:xfrm>
          <a:off x="482107" y="1914588"/>
          <a:ext cx="2453713" cy="522160"/>
        </a:xfrm>
        <a:prstGeom prst="homePlate">
          <a:avLst>
            <a:gd name="adj" fmla="val 4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rtlCol="0" anchor="ctr" anchorCtr="0">
          <a:noAutofit/>
        </a:bodyPr>
        <a:lstStyle/>
        <a:p>
          <a:pPr marL="0" lvl="0" indent="0" algn="ctr" defTabSz="711200" rtl="0">
            <a:lnSpc>
              <a:spcPct val="90000"/>
            </a:lnSpc>
            <a:spcBef>
              <a:spcPct val="0"/>
            </a:spcBef>
            <a:spcAft>
              <a:spcPct val="35000"/>
            </a:spcAft>
            <a:buNone/>
          </a:pPr>
          <a:r>
            <a:rPr lang="hu-HU" sz="1600" kern="1200" noProof="0" dirty="0"/>
            <a:t>Az IGE</a:t>
          </a:r>
          <a:endParaRPr lang="en-US" sz="1600" kern="1200" noProof="0" dirty="0"/>
        </a:p>
      </dsp:txBody>
      <dsp:txXfrm>
        <a:off x="482107" y="1914588"/>
        <a:ext cx="2349281" cy="522160"/>
      </dsp:txXfrm>
    </dsp:sp>
    <dsp:sp modelId="{3D1EE280-D874-4172-9524-CB36402E077E}">
      <dsp:nvSpPr>
        <dsp:cNvPr id="0" name=""/>
        <dsp:cNvSpPr/>
      </dsp:nvSpPr>
      <dsp:spPr>
        <a:xfrm>
          <a:off x="4996" y="0"/>
          <a:ext cx="3407935"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5570" rIns="0" bIns="115570" numCol="1" spcCol="1270" rtlCol="0" anchor="b" anchorCtr="1">
          <a:noAutofit/>
        </a:bodyPr>
        <a:lstStyle/>
        <a:p>
          <a:pPr marL="0" lvl="0" indent="0" algn="ctr" defTabSz="577850" rtl="0">
            <a:lnSpc>
              <a:spcPct val="90000"/>
            </a:lnSpc>
            <a:spcBef>
              <a:spcPct val="0"/>
            </a:spcBef>
            <a:spcAft>
              <a:spcPct val="35000"/>
            </a:spcAft>
            <a:buNone/>
          </a:pPr>
          <a:r>
            <a:rPr lang="hu" sz="1300" kern="1200" noProof="0" dirty="0"/>
            <a:t>„A te igéd igazság” </a:t>
          </a:r>
          <a:br>
            <a:rPr lang="hu" sz="1300" kern="1200" noProof="0" dirty="0"/>
          </a:br>
          <a:r>
            <a:rPr lang="hu" sz="1300" kern="1200" noProof="0" dirty="0"/>
            <a:t>János 17,17.</a:t>
          </a:r>
          <a:br>
            <a:rPr lang="hu" sz="1300" kern="1200" noProof="0" dirty="0"/>
          </a:br>
          <a:br>
            <a:rPr lang="hu" sz="1300" kern="1200" noProof="0" dirty="0"/>
          </a:br>
          <a:r>
            <a:rPr lang="hu" sz="1300" kern="1200" noProof="0" dirty="0"/>
            <a:t>„</a:t>
          </a:r>
          <a:r>
            <a:rPr lang="es-ES" sz="1300" kern="1200" noProof="0" dirty="0"/>
            <a:t>A teljes Írás Istentől ihletett</a:t>
          </a:r>
          <a:r>
            <a:rPr lang="hu-HU" sz="1300" kern="1200" noProof="0" dirty="0"/>
            <a:t>” </a:t>
          </a:r>
          <a:br>
            <a:rPr lang="hu-HU" sz="1300" kern="1200" noProof="0" dirty="0"/>
          </a:br>
          <a:r>
            <a:rPr lang="hu-HU" sz="1300" kern="1200" noProof="0" dirty="0"/>
            <a:t>2.Timóteus 3,16.</a:t>
          </a:r>
          <a:endParaRPr lang="en-US" sz="1300" kern="1200" noProof="0" dirty="0"/>
        </a:p>
      </dsp:txBody>
      <dsp:txXfrm>
        <a:off x="4996" y="0"/>
        <a:ext cx="3407935" cy="1392428"/>
      </dsp:txXfrm>
    </dsp:sp>
    <dsp:sp modelId="{6C60830C-1BC0-4DB1-A6D1-80EF0F9788EE}">
      <dsp:nvSpPr>
        <dsp:cNvPr id="0" name=""/>
        <dsp:cNvSpPr/>
      </dsp:nvSpPr>
      <dsp:spPr>
        <a:xfrm>
          <a:off x="2935821" y="2175669"/>
          <a:ext cx="954221" cy="0"/>
        </a:xfrm>
        <a:custGeom>
          <a:avLst/>
          <a:gdLst/>
          <a:ahLst/>
          <a:cxnLst/>
          <a:rect l="0" t="0" r="0" b="0"/>
          <a:pathLst>
            <a:path>
              <a:moveTo>
                <a:pt x="0" y="0"/>
              </a:moveTo>
              <a:lnTo>
                <a:pt x="954221" y="0"/>
              </a:lnTo>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C2FA1BC-4D66-422A-9B9B-ED7E6D643B43}">
      <dsp:nvSpPr>
        <dsp:cNvPr id="0" name=""/>
        <dsp:cNvSpPr/>
      </dsp:nvSpPr>
      <dsp:spPr>
        <a:xfrm>
          <a:off x="1708964" y="1479454"/>
          <a:ext cx="0" cy="435133"/>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5052EE-BC7F-4C12-A3C7-2E706E9F5258}">
      <dsp:nvSpPr>
        <dsp:cNvPr id="0" name=""/>
        <dsp:cNvSpPr/>
      </dsp:nvSpPr>
      <dsp:spPr>
        <a:xfrm>
          <a:off x="1665451" y="1392428"/>
          <a:ext cx="87026" cy="870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5F61CEF-2C5A-451A-B9F8-7D928D9EF5D0}">
      <dsp:nvSpPr>
        <dsp:cNvPr id="0" name=""/>
        <dsp:cNvSpPr/>
      </dsp:nvSpPr>
      <dsp:spPr>
        <a:xfrm>
          <a:off x="3890043" y="1914588"/>
          <a:ext cx="2453713" cy="522160"/>
        </a:xfrm>
        <a:prstGeom prst="hexagon">
          <a:avLst>
            <a:gd name="adj" fmla="val 40000"/>
            <a:gd name="vf" fmla="val 11547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rtlCol="0" anchor="ctr" anchorCtr="0">
          <a:noAutofit/>
        </a:bodyPr>
        <a:lstStyle/>
        <a:p>
          <a:pPr marL="0" lvl="0" indent="0" algn="ctr" defTabSz="711200" rtl="0">
            <a:lnSpc>
              <a:spcPct val="90000"/>
            </a:lnSpc>
            <a:spcBef>
              <a:spcPct val="0"/>
            </a:spcBef>
            <a:spcAft>
              <a:spcPct val="35000"/>
            </a:spcAft>
            <a:buNone/>
          </a:pPr>
          <a:r>
            <a:rPr lang="hu-HU" sz="1600" kern="1200" noProof="0" dirty="0"/>
            <a:t>ISTEN ALKOTÁSAI</a:t>
          </a:r>
          <a:endParaRPr lang="en-US" sz="1600" kern="1200" noProof="0" dirty="0"/>
        </a:p>
      </dsp:txBody>
      <dsp:txXfrm>
        <a:off x="4164140" y="1972917"/>
        <a:ext cx="1905519" cy="405502"/>
      </dsp:txXfrm>
    </dsp:sp>
    <dsp:sp modelId="{2D473DD1-2318-473E-BBC4-451410B2CE1D}">
      <dsp:nvSpPr>
        <dsp:cNvPr id="0" name=""/>
        <dsp:cNvSpPr/>
      </dsp:nvSpPr>
      <dsp:spPr>
        <a:xfrm>
          <a:off x="3412932" y="2958909"/>
          <a:ext cx="3407935"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3360" rIns="0" bIns="213360" numCol="1" spcCol="1270" rtlCol="0" anchor="t" anchorCtr="1">
          <a:noAutofit/>
        </a:bodyPr>
        <a:lstStyle/>
        <a:p>
          <a:pPr marL="0" lvl="0" indent="0" algn="ctr" defTabSz="1066800" rtl="0">
            <a:lnSpc>
              <a:spcPct val="90000"/>
            </a:lnSpc>
            <a:spcBef>
              <a:spcPct val="0"/>
            </a:spcBef>
            <a:spcAft>
              <a:spcPct val="35000"/>
            </a:spcAft>
            <a:buNone/>
          </a:pPr>
          <a:endParaRPr lang="hu" sz="2400" kern="1200" noProof="0" dirty="0"/>
        </a:p>
      </dsp:txBody>
      <dsp:txXfrm>
        <a:off x="3412932" y="2958909"/>
        <a:ext cx="3407935" cy="1392428"/>
      </dsp:txXfrm>
    </dsp:sp>
    <dsp:sp modelId="{EA259865-662E-4259-87AA-D58F5F978C60}">
      <dsp:nvSpPr>
        <dsp:cNvPr id="0" name=""/>
        <dsp:cNvSpPr/>
      </dsp:nvSpPr>
      <dsp:spPr>
        <a:xfrm>
          <a:off x="6343756" y="2175669"/>
          <a:ext cx="954221" cy="0"/>
        </a:xfrm>
        <a:custGeom>
          <a:avLst/>
          <a:gdLst/>
          <a:ahLst/>
          <a:cxnLst/>
          <a:rect l="0" t="0" r="0" b="0"/>
          <a:pathLst>
            <a:path>
              <a:moveTo>
                <a:pt x="0" y="0"/>
              </a:moveTo>
              <a:lnTo>
                <a:pt x="954221" y="0"/>
              </a:lnTo>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6A73103-C59B-41F0-8B31-4441F8EEBB22}">
      <dsp:nvSpPr>
        <dsp:cNvPr id="0" name=""/>
        <dsp:cNvSpPr/>
      </dsp:nvSpPr>
      <dsp:spPr>
        <a:xfrm>
          <a:off x="5116900" y="2436749"/>
          <a:ext cx="0" cy="435133"/>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0E2CA58-E017-4B26-A881-0FDEC68898CF}">
      <dsp:nvSpPr>
        <dsp:cNvPr id="0" name=""/>
        <dsp:cNvSpPr/>
      </dsp:nvSpPr>
      <dsp:spPr>
        <a:xfrm>
          <a:off x="5073386" y="2871883"/>
          <a:ext cx="87026" cy="870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1C4539A-0685-41FF-B5B9-8D19A73AFAE5}">
      <dsp:nvSpPr>
        <dsp:cNvPr id="0" name=""/>
        <dsp:cNvSpPr/>
      </dsp:nvSpPr>
      <dsp:spPr>
        <a:xfrm rot="10800000">
          <a:off x="7297978" y="1914588"/>
          <a:ext cx="2453713" cy="522160"/>
        </a:xfrm>
        <a:prstGeom prst="homePlate">
          <a:avLst>
            <a:gd name="adj" fmla="val 4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rtlCol="0" anchor="ctr" anchorCtr="0">
          <a:noAutofit/>
        </a:bodyPr>
        <a:lstStyle/>
        <a:p>
          <a:pPr marL="0" lvl="0" indent="0" algn="ctr" defTabSz="755650" rtl="0">
            <a:lnSpc>
              <a:spcPct val="90000"/>
            </a:lnSpc>
            <a:spcBef>
              <a:spcPct val="0"/>
            </a:spcBef>
            <a:spcAft>
              <a:spcPct val="35000"/>
            </a:spcAft>
            <a:buNone/>
          </a:pPr>
          <a:r>
            <a:rPr lang="hu" sz="1700" kern="1200" noProof="0" dirty="0"/>
            <a:t>BIZONYSÁGOK</a:t>
          </a:r>
        </a:p>
      </dsp:txBody>
      <dsp:txXfrm rot="10800000">
        <a:off x="7402410" y="1914588"/>
        <a:ext cx="2349281" cy="522160"/>
      </dsp:txXfrm>
    </dsp:sp>
    <dsp:sp modelId="{D44F0506-8AC4-4F85-BD19-22441542B740}">
      <dsp:nvSpPr>
        <dsp:cNvPr id="0" name=""/>
        <dsp:cNvSpPr/>
      </dsp:nvSpPr>
      <dsp:spPr>
        <a:xfrm>
          <a:off x="6820867" y="0"/>
          <a:ext cx="3407935"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5570" rIns="0" bIns="115570" numCol="1" spcCol="1270" rtlCol="0" anchor="b" anchorCtr="1">
          <a:noAutofit/>
        </a:bodyPr>
        <a:lstStyle/>
        <a:p>
          <a:pPr marL="0" lvl="0" indent="0" algn="ctr" defTabSz="577850" rtl="0">
            <a:lnSpc>
              <a:spcPct val="90000"/>
            </a:lnSpc>
            <a:spcBef>
              <a:spcPct val="0"/>
            </a:spcBef>
            <a:spcAft>
              <a:spcPct val="35000"/>
            </a:spcAft>
            <a:buNone/>
          </a:pPr>
          <a:r>
            <a:rPr lang="hu-HU" sz="1300" kern="1200" noProof="0" dirty="0"/>
            <a:t> „Ezért tehát mi is, akiket a bizonyságtevőknek ekkora fellege vesz körül, tegyünk le minden ránk nehezedő terhet és a bennünket megkörnyékező bűnt, és állhatatossággal fussuk meg az előttünk levő pályát.”</a:t>
          </a:r>
          <a:br>
            <a:rPr lang="hu-HU" sz="1300" kern="1200" noProof="0" dirty="0"/>
          </a:br>
          <a:r>
            <a:rPr lang="hu-HU" sz="1300" kern="1200" noProof="0" dirty="0"/>
            <a:t>Zsidók 12,1.</a:t>
          </a:r>
          <a:endParaRPr lang="en-US" sz="1300" kern="1200" noProof="0" dirty="0"/>
        </a:p>
      </dsp:txBody>
      <dsp:txXfrm>
        <a:off x="6820867" y="0"/>
        <a:ext cx="3407935" cy="1392428"/>
      </dsp:txXfrm>
    </dsp:sp>
    <dsp:sp modelId="{33BD2C30-FE64-4F31-8CBE-0B6EFE96121A}">
      <dsp:nvSpPr>
        <dsp:cNvPr id="0" name=""/>
        <dsp:cNvSpPr/>
      </dsp:nvSpPr>
      <dsp:spPr>
        <a:xfrm>
          <a:off x="8524835" y="1479454"/>
          <a:ext cx="0" cy="435133"/>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49623A4-8FB6-433E-8296-9C8AB05B39CF}">
      <dsp:nvSpPr>
        <dsp:cNvPr id="0" name=""/>
        <dsp:cNvSpPr/>
      </dsp:nvSpPr>
      <dsp:spPr>
        <a:xfrm>
          <a:off x="8481321" y="1392428"/>
          <a:ext cx="87026" cy="8702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átum hely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a:t>2019/10/9</a:t>
            </a:r>
            <a:endParaRPr lang="en-US" dirty="0"/>
          </a:p>
        </p:txBody>
      </p:sp>
      <p:sp>
        <p:nvSpPr>
          <p:cNvPr id="4" name="Élőláb hely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Dia számának hely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D331BE-4A26-441F-AE74-A51A4C94AC14}" type="slidenum">
              <a:rPr lang="en-US" smtClean="0"/>
              <a:t>‹#›</a:t>
            </a:fld>
            <a:endParaRPr lang="en-US" dirty="0"/>
          </a:p>
        </p:txBody>
      </p:sp>
    </p:spTree>
    <p:extLst>
      <p:ext uri="{BB962C8B-B14F-4D97-AF65-F5344CB8AC3E}">
        <p14:creationId xmlns:p14="http://schemas.microsoft.com/office/powerpoint/2010/main" val="461217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noProof="0" dirty="0"/>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noProof="0"/>
              <a:t>2019/10/9</a:t>
            </a:r>
            <a:endParaRPr lang="en-US" noProof="0" dirty="0"/>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noProof="0" dirty="0"/>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hu" noProof="0"/>
              <a:t>Mintaszöveg szerkesztése</a:t>
            </a:r>
          </a:p>
          <a:p>
            <a:pPr lvl="1" rtl="0"/>
            <a:r>
              <a:rPr lang="hu" noProof="0"/>
              <a:t>Második szint</a:t>
            </a:r>
          </a:p>
          <a:p>
            <a:pPr lvl="2" rtl="0"/>
            <a:r>
              <a:rPr lang="hu" noProof="0"/>
              <a:t>Harmadik szint</a:t>
            </a:r>
          </a:p>
          <a:p>
            <a:pPr lvl="3" rtl="0"/>
            <a:r>
              <a:rPr lang="hu" noProof="0"/>
              <a:t>Negyedik szint</a:t>
            </a:r>
          </a:p>
          <a:p>
            <a:pPr lvl="4" rtl="0"/>
            <a:r>
              <a:rPr lang="hu" noProof="0"/>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noProof="0" dirty="0"/>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F6B3765-1535-41FB-A927-AAD2D1E85382}" type="slidenum">
              <a:rPr lang="en-US" noProof="0" smtClean="0"/>
              <a:t>‹#›</a:t>
            </a:fld>
            <a:endParaRPr lang="en-US" noProof="0" dirty="0"/>
          </a:p>
        </p:txBody>
      </p:sp>
    </p:spTree>
    <p:extLst>
      <p:ext uri="{BB962C8B-B14F-4D97-AF65-F5344CB8AC3E}">
        <p14:creationId xmlns:p14="http://schemas.microsoft.com/office/powerpoint/2010/main" val="3170152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rtl="0"/>
            <a:endParaRPr lang="en-US" dirty="0"/>
          </a:p>
        </p:txBody>
      </p:sp>
      <p:sp>
        <p:nvSpPr>
          <p:cNvPr id="4" name="Dia számának helye 3"/>
          <p:cNvSpPr>
            <a:spLocks noGrp="1"/>
          </p:cNvSpPr>
          <p:nvPr>
            <p:ph type="sldNum" sz="quarter" idx="10"/>
          </p:nvPr>
        </p:nvSpPr>
        <p:spPr/>
        <p:txBody>
          <a:bodyPr rtlCol="0"/>
          <a:lstStyle/>
          <a:p>
            <a:pPr rtl="0"/>
            <a:fld id="{BF6B3765-1535-41FB-A927-AAD2D1E85382}" type="slidenum">
              <a:rPr lang="en-US" smtClean="0"/>
              <a:t>1</a:t>
            </a:fld>
            <a:endParaRPr lang="en-US" dirty="0"/>
          </a:p>
        </p:txBody>
      </p:sp>
    </p:spTree>
    <p:extLst>
      <p:ext uri="{BB962C8B-B14F-4D97-AF65-F5344CB8AC3E}">
        <p14:creationId xmlns:p14="http://schemas.microsoft.com/office/powerpoint/2010/main" val="2994271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rtl="0"/>
            <a:endParaRPr lang="en-US" dirty="0"/>
          </a:p>
        </p:txBody>
      </p:sp>
      <p:sp>
        <p:nvSpPr>
          <p:cNvPr id="4" name="Dia számának helye 3"/>
          <p:cNvSpPr>
            <a:spLocks noGrp="1"/>
          </p:cNvSpPr>
          <p:nvPr>
            <p:ph type="sldNum" sz="quarter" idx="10"/>
          </p:nvPr>
        </p:nvSpPr>
        <p:spPr/>
        <p:txBody>
          <a:bodyPr rtlCol="0"/>
          <a:lstStyle/>
          <a:p>
            <a:pPr rtl="0"/>
            <a:fld id="{BF6B3765-1535-41FB-A927-AAD2D1E85382}" type="slidenum">
              <a:rPr lang="en-US" smtClean="0"/>
              <a:t>2</a:t>
            </a:fld>
            <a:endParaRPr lang="en-US" dirty="0"/>
          </a:p>
        </p:txBody>
      </p:sp>
    </p:spTree>
    <p:extLst>
      <p:ext uri="{BB962C8B-B14F-4D97-AF65-F5344CB8AC3E}">
        <p14:creationId xmlns:p14="http://schemas.microsoft.com/office/powerpoint/2010/main" val="2631209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5C462-1633-5E0F-D2B9-465A0D258A6E}"/>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4A8DEDA-F721-FD45-1FF1-61FA4638D3E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11C88631-3161-CDAA-CA45-5DB350D7235B}"/>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8A084872-7EBA-DB03-64E6-41CAEC204987}"/>
              </a:ext>
            </a:extLst>
          </p:cNvPr>
          <p:cNvSpPr>
            <a:spLocks noGrp="1"/>
          </p:cNvSpPr>
          <p:nvPr>
            <p:ph type="sldNum" sz="quarter" idx="10"/>
          </p:nvPr>
        </p:nvSpPr>
        <p:spPr/>
        <p:txBody>
          <a:bodyPr rtlCol="0"/>
          <a:lstStyle/>
          <a:p>
            <a:pPr rtl="0"/>
            <a:fld id="{BF6B3765-1535-41FB-A927-AAD2D1E85382}" type="slidenum">
              <a:rPr lang="en-US" smtClean="0"/>
              <a:t>3</a:t>
            </a:fld>
            <a:endParaRPr lang="en-US" dirty="0"/>
          </a:p>
        </p:txBody>
      </p:sp>
    </p:spTree>
    <p:extLst>
      <p:ext uri="{BB962C8B-B14F-4D97-AF65-F5344CB8AC3E}">
        <p14:creationId xmlns:p14="http://schemas.microsoft.com/office/powerpoint/2010/main" val="72736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1438E-0582-8C72-FF89-4A8E35E37652}"/>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AB7DA2B-75F6-5DA3-8E7A-ED7A042EC25F}"/>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0B39B2E-712C-1168-A389-F4C50B13C0D0}"/>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A5C5DBC2-5DE1-0D2E-988E-6994DE8769DC}"/>
              </a:ext>
            </a:extLst>
          </p:cNvPr>
          <p:cNvSpPr>
            <a:spLocks noGrp="1"/>
          </p:cNvSpPr>
          <p:nvPr>
            <p:ph type="sldNum" sz="quarter" idx="10"/>
          </p:nvPr>
        </p:nvSpPr>
        <p:spPr/>
        <p:txBody>
          <a:bodyPr rtlCol="0"/>
          <a:lstStyle/>
          <a:p>
            <a:pPr rtl="0"/>
            <a:fld id="{BF6B3765-1535-41FB-A927-AAD2D1E85382}" type="slidenum">
              <a:rPr lang="en-US" smtClean="0"/>
              <a:t>4</a:t>
            </a:fld>
            <a:endParaRPr lang="en-US" dirty="0"/>
          </a:p>
        </p:txBody>
      </p:sp>
    </p:spTree>
    <p:extLst>
      <p:ext uri="{BB962C8B-B14F-4D97-AF65-F5344CB8AC3E}">
        <p14:creationId xmlns:p14="http://schemas.microsoft.com/office/powerpoint/2010/main" val="91456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2E2FA-AC8A-779A-97E6-64F0FBB93C24}"/>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563CD576-9467-3E63-11B3-73133B227AF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3581204-DE02-0FFF-3083-2D1EC52818F4}"/>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5262231C-9F91-E4C4-1F42-152C19E4CCA6}"/>
              </a:ext>
            </a:extLst>
          </p:cNvPr>
          <p:cNvSpPr>
            <a:spLocks noGrp="1"/>
          </p:cNvSpPr>
          <p:nvPr>
            <p:ph type="sldNum" sz="quarter" idx="10"/>
          </p:nvPr>
        </p:nvSpPr>
        <p:spPr/>
        <p:txBody>
          <a:bodyPr rtlCol="0"/>
          <a:lstStyle/>
          <a:p>
            <a:pPr rtl="0"/>
            <a:fld id="{BF6B3765-1535-41FB-A927-AAD2D1E85382}" type="slidenum">
              <a:rPr lang="en-US" smtClean="0"/>
              <a:t>5</a:t>
            </a:fld>
            <a:endParaRPr lang="en-US" dirty="0"/>
          </a:p>
        </p:txBody>
      </p:sp>
    </p:spTree>
    <p:extLst>
      <p:ext uri="{BB962C8B-B14F-4D97-AF65-F5344CB8AC3E}">
        <p14:creationId xmlns:p14="http://schemas.microsoft.com/office/powerpoint/2010/main" val="333823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138A3-08D3-FB85-11DD-5CDA3592F75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BC57BAE2-24C6-0ED3-CF56-74E17C8F091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9D03592-1ABA-5048-2828-14925848A577}"/>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C910B3DE-40EF-696C-77B2-1C882A44FDD7}"/>
              </a:ext>
            </a:extLst>
          </p:cNvPr>
          <p:cNvSpPr>
            <a:spLocks noGrp="1"/>
          </p:cNvSpPr>
          <p:nvPr>
            <p:ph type="sldNum" sz="quarter" idx="10"/>
          </p:nvPr>
        </p:nvSpPr>
        <p:spPr/>
        <p:txBody>
          <a:bodyPr rtlCol="0"/>
          <a:lstStyle/>
          <a:p>
            <a:pPr rtl="0"/>
            <a:fld id="{BF6B3765-1535-41FB-A927-AAD2D1E85382}" type="slidenum">
              <a:rPr lang="en-US" smtClean="0"/>
              <a:t>6</a:t>
            </a:fld>
            <a:endParaRPr lang="en-US" dirty="0"/>
          </a:p>
        </p:txBody>
      </p:sp>
    </p:spTree>
    <p:extLst>
      <p:ext uri="{BB962C8B-B14F-4D97-AF65-F5344CB8AC3E}">
        <p14:creationId xmlns:p14="http://schemas.microsoft.com/office/powerpoint/2010/main" val="160404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572F-A80B-5C0C-AE1F-D0AC09585D7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89E3A18-BADF-EFD9-9423-32BF7A7928E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58CA21F-D65F-DE17-9D79-2E6C73E19322}"/>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9F66B504-4EF1-7A2A-4329-1682AC25EBC1}"/>
              </a:ext>
            </a:extLst>
          </p:cNvPr>
          <p:cNvSpPr>
            <a:spLocks noGrp="1"/>
          </p:cNvSpPr>
          <p:nvPr>
            <p:ph type="sldNum" sz="quarter" idx="10"/>
          </p:nvPr>
        </p:nvSpPr>
        <p:spPr/>
        <p:txBody>
          <a:bodyPr rtlCol="0"/>
          <a:lstStyle/>
          <a:p>
            <a:pPr rtl="0"/>
            <a:fld id="{BF6B3765-1535-41FB-A927-AAD2D1E85382}" type="slidenum">
              <a:rPr lang="en-US" smtClean="0"/>
              <a:t>7</a:t>
            </a:fld>
            <a:endParaRPr lang="en-US" dirty="0"/>
          </a:p>
        </p:txBody>
      </p:sp>
    </p:spTree>
    <p:extLst>
      <p:ext uri="{BB962C8B-B14F-4D97-AF65-F5344CB8AC3E}">
        <p14:creationId xmlns:p14="http://schemas.microsoft.com/office/powerpoint/2010/main" val="70336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6557-BD26-BD68-746B-D0CBE8F8A32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EEEBB8C1-949C-AD75-C6B2-1E3D0B19CDB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B5E763C1-9444-567F-D371-8D3F2E62F3F0}"/>
              </a:ext>
            </a:extLst>
          </p:cNvPr>
          <p:cNvSpPr>
            <a:spLocks noGrp="1"/>
          </p:cNvSpPr>
          <p:nvPr>
            <p:ph type="body" idx="1"/>
          </p:nvPr>
        </p:nvSpPr>
        <p:spPr/>
        <p:txBody>
          <a:bodyPr rtlCol="0"/>
          <a:lstStyle/>
          <a:p>
            <a:pPr rtl="0"/>
            <a:endParaRPr lang="en-US" dirty="0"/>
          </a:p>
        </p:txBody>
      </p:sp>
      <p:sp>
        <p:nvSpPr>
          <p:cNvPr id="4" name="Dia számának helye 3">
            <a:extLst>
              <a:ext uri="{FF2B5EF4-FFF2-40B4-BE49-F238E27FC236}">
                <a16:creationId xmlns:a16="http://schemas.microsoft.com/office/drawing/2014/main" id="{4A4042AB-632F-2C29-B796-44EB887B2E6B}"/>
              </a:ext>
            </a:extLst>
          </p:cNvPr>
          <p:cNvSpPr>
            <a:spLocks noGrp="1"/>
          </p:cNvSpPr>
          <p:nvPr>
            <p:ph type="sldNum" sz="quarter" idx="10"/>
          </p:nvPr>
        </p:nvSpPr>
        <p:spPr/>
        <p:txBody>
          <a:bodyPr rtlCol="0"/>
          <a:lstStyle/>
          <a:p>
            <a:pPr rtl="0"/>
            <a:fld id="{BF6B3765-1535-41FB-A927-AAD2D1E85382}" type="slidenum">
              <a:rPr lang="en-US" smtClean="0"/>
              <a:t>8</a:t>
            </a:fld>
            <a:endParaRPr lang="en-US" dirty="0"/>
          </a:p>
        </p:txBody>
      </p:sp>
    </p:spTree>
    <p:extLst>
      <p:ext uri="{BB962C8B-B14F-4D97-AF65-F5344CB8AC3E}">
        <p14:creationId xmlns:p14="http://schemas.microsoft.com/office/powerpoint/2010/main" val="4262066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2209800" y="4464028"/>
            <a:ext cx="9144000" cy="1641490"/>
          </a:xfrm>
        </p:spPr>
        <p:txBody>
          <a:bodyPr wrap="none" rtlCol="0"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pPr rtl="0"/>
            <a:r>
              <a:rPr lang="hu-HU" noProof="0"/>
              <a:t>Mintacím szerkesztése</a:t>
            </a:r>
            <a:endParaRPr lang="hu" noProof="0"/>
          </a:p>
        </p:txBody>
      </p:sp>
      <p:sp>
        <p:nvSpPr>
          <p:cNvPr id="3" name="Alcím 2"/>
          <p:cNvSpPr>
            <a:spLocks noGrp="1"/>
          </p:cNvSpPr>
          <p:nvPr>
            <p:ph type="subTitle" idx="1"/>
          </p:nvPr>
        </p:nvSpPr>
        <p:spPr>
          <a:xfrm>
            <a:off x="2209799" y="3694375"/>
            <a:ext cx="9144000" cy="754025"/>
          </a:xfrm>
        </p:spPr>
        <p:txBody>
          <a:bodyPr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hu-HU" noProof="0"/>
              <a:t>Kattintson ide az alcím mintájának szerkesztéséhez</a:t>
            </a:r>
            <a:endParaRPr lang="hu" noProof="0"/>
          </a:p>
        </p:txBody>
      </p:sp>
      <p:sp>
        <p:nvSpPr>
          <p:cNvPr id="7" name="Dátum helye 6"/>
          <p:cNvSpPr>
            <a:spLocks noGrp="1"/>
          </p:cNvSpPr>
          <p:nvPr>
            <p:ph type="dt" sz="half" idx="10"/>
          </p:nvPr>
        </p:nvSpPr>
        <p:spPr/>
        <p:txBody>
          <a:bodyPr rtlCol="0"/>
          <a:lstStyle/>
          <a:p>
            <a:pPr rtl="0"/>
            <a:r>
              <a:rPr lang="en-US" noProof="0"/>
              <a:t>2019/10/9</a:t>
            </a:r>
            <a:endParaRPr lang="en-US" noProof="0" dirty="0"/>
          </a:p>
        </p:txBody>
      </p:sp>
      <p:sp>
        <p:nvSpPr>
          <p:cNvPr id="8" name="Élőláb helye 7"/>
          <p:cNvSpPr>
            <a:spLocks noGrp="1"/>
          </p:cNvSpPr>
          <p:nvPr>
            <p:ph type="ftr" sz="quarter" idx="11"/>
          </p:nvPr>
        </p:nvSpPr>
        <p:spPr/>
        <p:txBody>
          <a:bodyPr rtlCol="0"/>
          <a:lstStyle/>
          <a:p>
            <a:pPr rtl="0"/>
            <a:endParaRPr lang="en-US" noProof="0" dirty="0"/>
          </a:p>
        </p:txBody>
      </p:sp>
      <p:sp>
        <p:nvSpPr>
          <p:cNvPr id="9" name="Dia számának helye 8"/>
          <p:cNvSpPr>
            <a:spLocks noGrp="1"/>
          </p:cNvSpPr>
          <p:nvPr>
            <p:ph type="sldNum" sz="quarter" idx="12"/>
          </p:nvPr>
        </p:nvSpPr>
        <p:spPr/>
        <p:txBody>
          <a:bodyPr rtlCol="0"/>
          <a:lstStyle/>
          <a:p>
            <a:pPr rtl="0"/>
            <a:fld id="{6D22F896-40B5-4ADD-8801-0D06FADFA095}" type="slidenum">
              <a:rPr lang="en-US" noProof="0"/>
              <a:pPr/>
              <a:t>‹#›</a:t>
            </a:fld>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8" name="Cím 1"/>
          <p:cNvSpPr>
            <a:spLocks noGrp="1"/>
          </p:cNvSpPr>
          <p:nvPr>
            <p:ph type="title"/>
          </p:nvPr>
        </p:nvSpPr>
        <p:spPr/>
        <p:txBody>
          <a:bodyPr rtlCol="0"/>
          <a:lstStyle/>
          <a:p>
            <a:pPr rtl="0"/>
            <a:r>
              <a:rPr lang="hu-HU" noProof="0"/>
              <a:t>Mintacím szerkesztése</a:t>
            </a:r>
            <a:endParaRPr lang="hu" noProof="0"/>
          </a:p>
        </p:txBody>
      </p:sp>
      <p:sp>
        <p:nvSpPr>
          <p:cNvPr id="3" name="Tartalom helye 2"/>
          <p:cNvSpPr>
            <a:spLocks noGrp="1"/>
          </p:cNvSpPr>
          <p:nvPr>
            <p:ph idx="1"/>
          </p:nvPr>
        </p:nvSpPr>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Dátum helye 3"/>
          <p:cNvSpPr>
            <a:spLocks noGrp="1"/>
          </p:cNvSpPr>
          <p:nvPr>
            <p:ph type="dt" sz="half" idx="10"/>
          </p:nvPr>
        </p:nvSpPr>
        <p:spPr/>
        <p:txBody>
          <a:bodyPr rtlCol="0"/>
          <a:lstStyle/>
          <a:p>
            <a:pPr rtl="0"/>
            <a:r>
              <a:rPr lang="en-US" noProof="0"/>
              <a:t>2019/10/9</a:t>
            </a:r>
            <a:endParaRPr lang="en-US" noProof="0" dirty="0"/>
          </a:p>
        </p:txBody>
      </p:sp>
      <p:sp>
        <p:nvSpPr>
          <p:cNvPr id="5" name="Élőláb helye 4"/>
          <p:cNvSpPr>
            <a:spLocks noGrp="1"/>
          </p:cNvSpPr>
          <p:nvPr>
            <p:ph type="ftr" sz="quarter" idx="11"/>
          </p:nvPr>
        </p:nvSpPr>
        <p:spPr/>
        <p:txBody>
          <a:bodyPr rtlCol="0"/>
          <a:lstStyle/>
          <a:p>
            <a:pPr rtl="0"/>
            <a:endParaRPr lang="en-US" noProof="0" dirty="0"/>
          </a:p>
        </p:txBody>
      </p:sp>
      <p:sp>
        <p:nvSpPr>
          <p:cNvPr id="6" name="Dia számának helye 5"/>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7" name="Cím 1"/>
          <p:cNvSpPr>
            <a:spLocks noGrp="1"/>
          </p:cNvSpPr>
          <p:nvPr>
            <p:ph type="ctrTitle"/>
          </p:nvPr>
        </p:nvSpPr>
        <p:spPr>
          <a:xfrm>
            <a:off x="854532" y="4464028"/>
            <a:ext cx="9144000" cy="1641490"/>
          </a:xfrm>
        </p:spPr>
        <p:txBody>
          <a:bodyPr wrap="none" rtlCol="0"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pPr rtl="0"/>
            <a:r>
              <a:rPr lang="hu-HU" noProof="0"/>
              <a:t>Mintacím szerkesztése</a:t>
            </a:r>
            <a:endParaRPr lang="hu" noProof="0"/>
          </a:p>
        </p:txBody>
      </p:sp>
      <p:sp>
        <p:nvSpPr>
          <p:cNvPr id="8" name="Alcím 2"/>
          <p:cNvSpPr>
            <a:spLocks noGrp="1"/>
          </p:cNvSpPr>
          <p:nvPr>
            <p:ph type="subTitle" idx="1"/>
          </p:nvPr>
        </p:nvSpPr>
        <p:spPr>
          <a:xfrm>
            <a:off x="854532" y="3693674"/>
            <a:ext cx="9144000" cy="754025"/>
          </a:xfrm>
        </p:spPr>
        <p:txBody>
          <a:bodyPr rtlCol="0"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hu-HU" noProof="0"/>
              <a:t>Kattintson ide az alcím mintájának szerkesztéséhez</a:t>
            </a:r>
            <a:endParaRPr lang="hu" noProof="0"/>
          </a:p>
        </p:txBody>
      </p:sp>
      <p:sp>
        <p:nvSpPr>
          <p:cNvPr id="4" name="Dátum helye 3"/>
          <p:cNvSpPr>
            <a:spLocks noGrp="1"/>
          </p:cNvSpPr>
          <p:nvPr>
            <p:ph type="dt" sz="half" idx="10"/>
          </p:nvPr>
        </p:nvSpPr>
        <p:spPr/>
        <p:txBody>
          <a:bodyPr rtlCol="0"/>
          <a:lstStyle/>
          <a:p>
            <a:pPr rtl="0"/>
            <a:r>
              <a:rPr lang="en-US" noProof="0"/>
              <a:t>2019/10/9</a:t>
            </a:r>
            <a:endParaRPr lang="en-US" noProof="0" dirty="0"/>
          </a:p>
        </p:txBody>
      </p:sp>
      <p:sp>
        <p:nvSpPr>
          <p:cNvPr id="5" name="Élőláb helye 4"/>
          <p:cNvSpPr>
            <a:spLocks noGrp="1"/>
          </p:cNvSpPr>
          <p:nvPr>
            <p:ph type="ftr" sz="quarter" idx="11"/>
          </p:nvPr>
        </p:nvSpPr>
        <p:spPr/>
        <p:txBody>
          <a:bodyPr rtlCol="0"/>
          <a:lstStyle/>
          <a:p>
            <a:pPr rtl="0"/>
            <a:endParaRPr lang="en-US" noProof="0" dirty="0"/>
          </a:p>
        </p:txBody>
      </p:sp>
      <p:sp>
        <p:nvSpPr>
          <p:cNvPr id="6" name="Dia számának helye 5"/>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Tartalom helye 2"/>
          <p:cNvSpPr>
            <a:spLocks noGrp="1"/>
          </p:cNvSpPr>
          <p:nvPr>
            <p:ph sz="half" idx="1"/>
          </p:nvPr>
        </p:nvSpPr>
        <p:spPr>
          <a:xfrm>
            <a:off x="1120000" y="1825625"/>
            <a:ext cx="5025216" cy="4351338"/>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Tartalom helye 3"/>
          <p:cNvSpPr>
            <a:spLocks noGrp="1"/>
          </p:cNvSpPr>
          <p:nvPr>
            <p:ph sz="half" idx="2"/>
          </p:nvPr>
        </p:nvSpPr>
        <p:spPr>
          <a:xfrm>
            <a:off x="6319840" y="1825625"/>
            <a:ext cx="5033960" cy="4351338"/>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rtlCol="0"/>
          <a:lstStyle/>
          <a:p>
            <a:pPr rtl="0"/>
            <a:r>
              <a:rPr lang="hu-HU" noProof="0"/>
              <a:t>Mintacím szerkesztése</a:t>
            </a:r>
            <a:endParaRPr lang="hu" noProof="0"/>
          </a:p>
        </p:txBody>
      </p:sp>
      <p:sp>
        <p:nvSpPr>
          <p:cNvPr id="3" name="Szöveg helye 2"/>
          <p:cNvSpPr>
            <a:spLocks noGrp="1"/>
          </p:cNvSpPr>
          <p:nvPr>
            <p:ph type="body" idx="1"/>
          </p:nvPr>
        </p:nvSpPr>
        <p:spPr>
          <a:xfrm>
            <a:off x="1120000" y="1681163"/>
            <a:ext cx="5025216" cy="823912"/>
          </a:xfrm>
        </p:spPr>
        <p:txBody>
          <a:bodyPr rtlCol="0"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4" name="Tartalom helye 3"/>
          <p:cNvSpPr>
            <a:spLocks noGrp="1"/>
          </p:cNvSpPr>
          <p:nvPr>
            <p:ph sz="half" idx="2"/>
          </p:nvPr>
        </p:nvSpPr>
        <p:spPr>
          <a:xfrm>
            <a:off x="1120000" y="2505075"/>
            <a:ext cx="5025216" cy="3684588"/>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5" name="Szöveg helye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hu-HU" noProof="0"/>
              <a:t>Mintaszöveg szerkesztése</a:t>
            </a:r>
          </a:p>
        </p:txBody>
      </p:sp>
      <p:sp>
        <p:nvSpPr>
          <p:cNvPr id="6" name="Tartalom helye 5"/>
          <p:cNvSpPr>
            <a:spLocks noGrp="1"/>
          </p:cNvSpPr>
          <p:nvPr>
            <p:ph sz="quarter" idx="4"/>
          </p:nvPr>
        </p:nvSpPr>
        <p:spPr>
          <a:xfrm>
            <a:off x="6319840" y="2505075"/>
            <a:ext cx="5035548" cy="3684588"/>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7" name="Dátum helye 6"/>
          <p:cNvSpPr>
            <a:spLocks noGrp="1"/>
          </p:cNvSpPr>
          <p:nvPr>
            <p:ph type="dt" sz="half" idx="10"/>
          </p:nvPr>
        </p:nvSpPr>
        <p:spPr/>
        <p:txBody>
          <a:bodyPr rtlCol="0"/>
          <a:lstStyle/>
          <a:p>
            <a:pPr rtl="0"/>
            <a:r>
              <a:rPr lang="en-US" noProof="0"/>
              <a:t>2019/10/9</a:t>
            </a:r>
            <a:endParaRPr lang="en-US" noProof="0" dirty="0"/>
          </a:p>
        </p:txBody>
      </p:sp>
      <p:sp>
        <p:nvSpPr>
          <p:cNvPr id="8" name="Élőláb helye 7"/>
          <p:cNvSpPr>
            <a:spLocks noGrp="1"/>
          </p:cNvSpPr>
          <p:nvPr>
            <p:ph type="ftr" sz="quarter" idx="11"/>
          </p:nvPr>
        </p:nvSpPr>
        <p:spPr/>
        <p:txBody>
          <a:bodyPr rtlCol="0"/>
          <a:lstStyle/>
          <a:p>
            <a:pPr rtl="0"/>
            <a:endParaRPr lang="en-US" noProof="0" dirty="0"/>
          </a:p>
        </p:txBody>
      </p:sp>
      <p:sp>
        <p:nvSpPr>
          <p:cNvPr id="9" name="Dia számának helye 8"/>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Dátum helye 2"/>
          <p:cNvSpPr>
            <a:spLocks noGrp="1"/>
          </p:cNvSpPr>
          <p:nvPr>
            <p:ph type="dt" sz="half" idx="10"/>
          </p:nvPr>
        </p:nvSpPr>
        <p:spPr/>
        <p:txBody>
          <a:bodyPr rtlCol="0"/>
          <a:lstStyle/>
          <a:p>
            <a:pPr rtl="0"/>
            <a:r>
              <a:rPr lang="en-US" noProof="0"/>
              <a:t>2019/10/9</a:t>
            </a:r>
            <a:endParaRPr lang="en-US" noProof="0" dirty="0"/>
          </a:p>
        </p:txBody>
      </p:sp>
      <p:sp>
        <p:nvSpPr>
          <p:cNvPr id="4" name="Élőláb helye 3"/>
          <p:cNvSpPr>
            <a:spLocks noGrp="1"/>
          </p:cNvSpPr>
          <p:nvPr>
            <p:ph type="ftr" sz="quarter" idx="11"/>
          </p:nvPr>
        </p:nvSpPr>
        <p:spPr/>
        <p:txBody>
          <a:bodyPr rtlCol="0"/>
          <a:lstStyle/>
          <a:p>
            <a:pPr rtl="0"/>
            <a:endParaRPr lang="en-US" noProof="0" dirty="0"/>
          </a:p>
        </p:txBody>
      </p:sp>
      <p:sp>
        <p:nvSpPr>
          <p:cNvPr id="5" name="Dia számának helye 4"/>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rtlCol="0"/>
          <a:lstStyle/>
          <a:p>
            <a:pPr rtl="0"/>
            <a:r>
              <a:rPr lang="en-US" noProof="0"/>
              <a:t>2019/10/9</a:t>
            </a:r>
            <a:endParaRPr lang="en-US" noProof="0" dirty="0"/>
          </a:p>
        </p:txBody>
      </p:sp>
      <p:sp>
        <p:nvSpPr>
          <p:cNvPr id="3" name="Élőláb helye 2"/>
          <p:cNvSpPr>
            <a:spLocks noGrp="1"/>
          </p:cNvSpPr>
          <p:nvPr>
            <p:ph type="ftr" sz="quarter" idx="11"/>
          </p:nvPr>
        </p:nvSpPr>
        <p:spPr/>
        <p:txBody>
          <a:bodyPr rtlCol="0"/>
          <a:lstStyle/>
          <a:p>
            <a:pPr rtl="0"/>
            <a:endParaRPr lang="en-US" noProof="0" dirty="0"/>
          </a:p>
        </p:txBody>
      </p:sp>
      <p:sp>
        <p:nvSpPr>
          <p:cNvPr id="4" name="Dia számának helye 3"/>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rtlCol="0" anchor="b"/>
          <a:lstStyle>
            <a:lvl1pPr>
              <a:defRPr sz="3200"/>
            </a:lvl1pPr>
          </a:lstStyle>
          <a:p>
            <a:pPr rtl="0"/>
            <a:r>
              <a:rPr lang="hu-HU" noProof="0"/>
              <a:t>Mintacím szerkesztése</a:t>
            </a:r>
            <a:endParaRPr lang="hu" noProof="0"/>
          </a:p>
        </p:txBody>
      </p:sp>
      <p:sp>
        <p:nvSpPr>
          <p:cNvPr id="3" name="Tartalom helye 2"/>
          <p:cNvSpPr>
            <a:spLocks noGrp="1"/>
          </p:cNvSpPr>
          <p:nvPr>
            <p:ph idx="1"/>
          </p:nvPr>
        </p:nvSpPr>
        <p:spPr>
          <a:xfrm>
            <a:off x="5183188" y="987425"/>
            <a:ext cx="6172200" cy="4873625"/>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Szöveg helye 3"/>
          <p:cNvSpPr>
            <a:spLocks noGrp="1"/>
          </p:cNvSpPr>
          <p:nvPr>
            <p:ph type="body" sz="half" idx="2"/>
          </p:nvPr>
        </p:nvSpPr>
        <p:spPr>
          <a:xfrm>
            <a:off x="1120000" y="2057400"/>
            <a:ext cx="3652025" cy="3811588"/>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rtlCol="0" anchor="b"/>
          <a:lstStyle>
            <a:lvl1pPr>
              <a:defRPr sz="3200"/>
            </a:lvl1pPr>
          </a:lstStyle>
          <a:p>
            <a:pPr rtl="0"/>
            <a:r>
              <a:rPr lang="hu-HU" noProof="0"/>
              <a:t>Mintacím szerkesztése</a:t>
            </a:r>
            <a:endParaRPr lang="hu" noProof="0"/>
          </a:p>
        </p:txBody>
      </p:sp>
      <p:sp>
        <p:nvSpPr>
          <p:cNvPr id="3" name="Kép helyőrzője 2"/>
          <p:cNvSpPr>
            <a:spLocks noGrp="1" noChangeAspect="1"/>
          </p:cNvSpPr>
          <p:nvPr>
            <p:ph type="pic" idx="1"/>
          </p:nvPr>
        </p:nvSpPr>
        <p:spPr>
          <a:xfrm>
            <a:off x="5183188" y="987425"/>
            <a:ext cx="6172200" cy="4873625"/>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hu-HU" noProof="0"/>
              <a:t>Kép beszúrásához kattintson az ikonra</a:t>
            </a:r>
            <a:endParaRPr lang="hu" noProof="0"/>
          </a:p>
        </p:txBody>
      </p:sp>
      <p:sp>
        <p:nvSpPr>
          <p:cNvPr id="4" name="Szöveg helye 3"/>
          <p:cNvSpPr>
            <a:spLocks noGrp="1"/>
          </p:cNvSpPr>
          <p:nvPr>
            <p:ph type="body" sz="half" idx="2"/>
          </p:nvPr>
        </p:nvSpPr>
        <p:spPr>
          <a:xfrm>
            <a:off x="1120000" y="2057400"/>
            <a:ext cx="3652025" cy="3811588"/>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zéles 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367160"/>
            <a:ext cx="10515600" cy="819355"/>
          </a:xfrm>
        </p:spPr>
        <p:txBody>
          <a:bodyPr rtlCol="0" anchor="b"/>
          <a:lstStyle>
            <a:lvl1pPr>
              <a:defRPr sz="3200"/>
            </a:lvl1pPr>
          </a:lstStyle>
          <a:p>
            <a:pPr rtl="0"/>
            <a:r>
              <a:rPr lang="hu-HU" noProof="0"/>
              <a:t>Mintacím szerkesztése</a:t>
            </a:r>
            <a:endParaRPr lang="hu" noProof="0"/>
          </a:p>
        </p:txBody>
      </p:sp>
      <p:sp>
        <p:nvSpPr>
          <p:cNvPr id="3" name="Kép helyőrzője 2"/>
          <p:cNvSpPr>
            <a:spLocks noGrp="1" noChangeAspect="1"/>
          </p:cNvSpPr>
          <p:nvPr>
            <p:ph type="pic" idx="1"/>
          </p:nvPr>
        </p:nvSpPr>
        <p:spPr>
          <a:xfrm>
            <a:off x="839788" y="987425"/>
            <a:ext cx="10515600" cy="3379735"/>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hu-HU" noProof="0"/>
              <a:t>Kép beszúrásához kattintson az ikonra</a:t>
            </a:r>
            <a:endParaRPr lang="hu" noProof="0"/>
          </a:p>
        </p:txBody>
      </p:sp>
      <p:sp>
        <p:nvSpPr>
          <p:cNvPr id="4" name="Szöveg helye 3"/>
          <p:cNvSpPr>
            <a:spLocks noGrp="1"/>
          </p:cNvSpPr>
          <p:nvPr>
            <p:ph type="body" sz="half" idx="2"/>
          </p:nvPr>
        </p:nvSpPr>
        <p:spPr>
          <a:xfrm>
            <a:off x="839788" y="5186516"/>
            <a:ext cx="10514012" cy="682472"/>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felirat">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3534344"/>
          </a:xfrm>
        </p:spPr>
        <p:txBody>
          <a:bodyPr rtlCol="0" anchor="ctr"/>
          <a:lstStyle>
            <a:lvl1pPr>
              <a:defRPr sz="3200"/>
            </a:lvl1pPr>
          </a:lstStyle>
          <a:p>
            <a:pPr rtl="0"/>
            <a:r>
              <a:rPr lang="hu-HU" noProof="0"/>
              <a:t>Mintacím szerkesztése</a:t>
            </a:r>
            <a:endParaRPr lang="hu" noProof="0"/>
          </a:p>
        </p:txBody>
      </p:sp>
      <p:sp>
        <p:nvSpPr>
          <p:cNvPr id="4" name="Szöveg helye 3"/>
          <p:cNvSpPr>
            <a:spLocks noGrp="1"/>
          </p:cNvSpPr>
          <p:nvPr>
            <p:ph type="body" sz="half" idx="2"/>
          </p:nvPr>
        </p:nvSpPr>
        <p:spPr>
          <a:xfrm>
            <a:off x="839788" y="4489399"/>
            <a:ext cx="10514012" cy="1501826"/>
          </a:xfrm>
        </p:spPr>
        <p:txBody>
          <a:bodyPr rtlCol="0"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446212" y="372940"/>
            <a:ext cx="9302752" cy="2992904"/>
          </a:xfrm>
        </p:spPr>
        <p:txBody>
          <a:bodyPr rtlCol="0" anchor="ctr"/>
          <a:lstStyle>
            <a:lvl1pPr>
              <a:defRPr sz="4400"/>
            </a:lvl1pPr>
          </a:lstStyle>
          <a:p>
            <a:pPr rtl="0"/>
            <a:r>
              <a:rPr lang="hu-HU" noProof="0"/>
              <a:t>Mintacím szerkesztése</a:t>
            </a:r>
            <a:endParaRPr lang="hu" noProof="0"/>
          </a:p>
        </p:txBody>
      </p:sp>
      <p:sp>
        <p:nvSpPr>
          <p:cNvPr id="12" name="Szöveg helye 3"/>
          <p:cNvSpPr>
            <a:spLocks noGrp="1"/>
          </p:cNvSpPr>
          <p:nvPr>
            <p:ph type="body" sz="half" idx="13"/>
          </p:nvPr>
        </p:nvSpPr>
        <p:spPr>
          <a:xfrm>
            <a:off x="1720644" y="3373372"/>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4" name="Szöveg helye 3"/>
          <p:cNvSpPr>
            <a:spLocks noGrp="1"/>
          </p:cNvSpPr>
          <p:nvPr>
            <p:ph type="body" sz="half" idx="2"/>
          </p:nvPr>
        </p:nvSpPr>
        <p:spPr>
          <a:xfrm>
            <a:off x="838200" y="4509544"/>
            <a:ext cx="10512424" cy="1489496"/>
          </a:xfrm>
        </p:spPr>
        <p:txBody>
          <a:bodyPr rtlCol="0"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a:xfrm>
            <a:off x="838200" y="6364165"/>
            <a:ext cx="2743200" cy="365125"/>
          </a:xfrm>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a:xfrm>
            <a:off x="4038600" y="6364165"/>
            <a:ext cx="4114800" cy="365125"/>
          </a:xfrm>
        </p:spPr>
        <p:txBody>
          <a:bodyPr rtlCol="0"/>
          <a:lstStyle/>
          <a:p>
            <a:pPr rtl="0"/>
            <a:endParaRPr lang="en-US" noProof="0" dirty="0"/>
          </a:p>
        </p:txBody>
      </p:sp>
      <p:sp>
        <p:nvSpPr>
          <p:cNvPr id="7" name="Dia számának helye 6"/>
          <p:cNvSpPr>
            <a:spLocks noGrp="1"/>
          </p:cNvSpPr>
          <p:nvPr>
            <p:ph type="sldNum" sz="quarter" idx="12"/>
          </p:nvPr>
        </p:nvSpPr>
        <p:spPr>
          <a:xfrm>
            <a:off x="8610600" y="6364165"/>
            <a:ext cx="2743200" cy="365125"/>
          </a:xfrm>
        </p:spPr>
        <p:txBody>
          <a:bodyPr rtlCol="0"/>
          <a:lstStyle/>
          <a:p>
            <a:pPr rtl="0"/>
            <a:fld id="{6D22F896-40B5-4ADD-8801-0D06FADFA095}" type="slidenum">
              <a:rPr lang="en-US" noProof="0"/>
              <a:t>‹#›</a:t>
            </a:fld>
            <a:endParaRPr lang="en-US" noProof="0" dirty="0"/>
          </a:p>
        </p:txBody>
      </p:sp>
      <p:sp>
        <p:nvSpPr>
          <p:cNvPr id="9" name="Szövegdoboz 8"/>
          <p:cNvSpPr txBox="1"/>
          <p:nvPr/>
        </p:nvSpPr>
        <p:spPr>
          <a:xfrm>
            <a:off x="1111044" y="79463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hu" sz="8000" noProof="0">
                <a:solidFill>
                  <a:schemeClr val="tx1"/>
                </a:solidFill>
                <a:effectLst/>
              </a:rPr>
              <a:t>„</a:t>
            </a:r>
          </a:p>
        </p:txBody>
      </p:sp>
      <p:sp>
        <p:nvSpPr>
          <p:cNvPr id="10" name="Szövegdoboz 9"/>
          <p:cNvSpPr txBox="1"/>
          <p:nvPr/>
        </p:nvSpPr>
        <p:spPr>
          <a:xfrm>
            <a:off x="10437812" y="2751015"/>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hu" sz="8000" noProof="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jegy">
    <p:spTree>
      <p:nvGrpSpPr>
        <p:cNvPr id="1" name=""/>
        <p:cNvGrpSpPr/>
        <p:nvPr/>
      </p:nvGrpSpPr>
      <p:grpSpPr>
        <a:xfrm>
          <a:off x="0" y="0"/>
          <a:ext cx="0" cy="0"/>
          <a:chOff x="0" y="0"/>
          <a:chExt cx="0" cy="0"/>
        </a:xfrm>
      </p:grpSpPr>
      <p:sp>
        <p:nvSpPr>
          <p:cNvPr id="2" name="Cím 1"/>
          <p:cNvSpPr>
            <a:spLocks noGrp="1"/>
          </p:cNvSpPr>
          <p:nvPr>
            <p:ph type="title"/>
          </p:nvPr>
        </p:nvSpPr>
        <p:spPr>
          <a:xfrm>
            <a:off x="839788" y="2326967"/>
            <a:ext cx="10515600" cy="2511835"/>
          </a:xfrm>
        </p:spPr>
        <p:txBody>
          <a:bodyPr rtlCol="0" anchor="b">
            <a:normAutofit/>
          </a:bodyPr>
          <a:lstStyle>
            <a:lvl1pPr>
              <a:defRPr sz="5400"/>
            </a:lvl1pPr>
          </a:lstStyle>
          <a:p>
            <a:pPr rtl="0"/>
            <a:r>
              <a:rPr lang="hu-HU" noProof="0"/>
              <a:t>Mintacím szerkesztése</a:t>
            </a:r>
            <a:endParaRPr lang="hu" noProof="0"/>
          </a:p>
        </p:txBody>
      </p:sp>
      <p:sp>
        <p:nvSpPr>
          <p:cNvPr id="4" name="Szöveg helye 3"/>
          <p:cNvSpPr>
            <a:spLocks noGrp="1"/>
          </p:cNvSpPr>
          <p:nvPr>
            <p:ph type="body" sz="half" idx="2"/>
          </p:nvPr>
        </p:nvSpPr>
        <p:spPr>
          <a:xfrm>
            <a:off x="839788" y="4850581"/>
            <a:ext cx="10514012" cy="1140644"/>
          </a:xfrm>
        </p:spPr>
        <p:txBody>
          <a:bodyPr rtlCol="0"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r>
              <a:rPr lang="en-US" noProof="0"/>
              <a:t>2019/10/9</a:t>
            </a:r>
            <a:endParaRPr lang="en-US" noProof="0" dirty="0"/>
          </a:p>
        </p:txBody>
      </p:sp>
      <p:sp>
        <p:nvSpPr>
          <p:cNvPr id="6" name="Élőláb helye 5"/>
          <p:cNvSpPr>
            <a:spLocks noGrp="1"/>
          </p:cNvSpPr>
          <p:nvPr>
            <p:ph type="ftr" sz="quarter" idx="11"/>
          </p:nvPr>
        </p:nvSpPr>
        <p:spPr/>
        <p:txBody>
          <a:bodyPr rtlCol="0"/>
          <a:lstStyle/>
          <a:p>
            <a:pPr rtl="0"/>
            <a:endParaRPr lang="en-US" noProof="0" dirty="0"/>
          </a:p>
        </p:txBody>
      </p:sp>
      <p:sp>
        <p:nvSpPr>
          <p:cNvPr id="7" name="Dia számának helye 6"/>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oszlop">
    <p:spTree>
      <p:nvGrpSpPr>
        <p:cNvPr id="1" name=""/>
        <p:cNvGrpSpPr/>
        <p:nvPr/>
      </p:nvGrpSpPr>
      <p:grpSpPr>
        <a:xfrm>
          <a:off x="0" y="0"/>
          <a:ext cx="0" cy="0"/>
          <a:chOff x="0" y="0"/>
          <a:chExt cx="0" cy="0"/>
        </a:xfrm>
      </p:grpSpPr>
      <p:sp>
        <p:nvSpPr>
          <p:cNvPr id="15" name="Cím 1"/>
          <p:cNvSpPr>
            <a:spLocks noGrp="1"/>
          </p:cNvSpPr>
          <p:nvPr>
            <p:ph type="title"/>
          </p:nvPr>
        </p:nvSpPr>
        <p:spPr>
          <a:xfrm>
            <a:off x="838200" y="365125"/>
            <a:ext cx="10515600" cy="1325563"/>
          </a:xfrm>
        </p:spPr>
        <p:txBody>
          <a:bodyPr rtlCol="0"/>
          <a:lstStyle/>
          <a:p>
            <a:pPr rtl="0"/>
            <a:r>
              <a:rPr lang="hu-HU" noProof="0"/>
              <a:t>Mintacím szerkesztése</a:t>
            </a:r>
            <a:endParaRPr lang="hu" noProof="0"/>
          </a:p>
        </p:txBody>
      </p:sp>
      <p:sp>
        <p:nvSpPr>
          <p:cNvPr id="7" name="Szöveg helye 2"/>
          <p:cNvSpPr>
            <a:spLocks noGrp="1"/>
          </p:cNvSpPr>
          <p:nvPr>
            <p:ph type="body" idx="1"/>
          </p:nvPr>
        </p:nvSpPr>
        <p:spPr>
          <a:xfrm>
            <a:off x="1337282" y="1885950"/>
            <a:ext cx="2946866" cy="576262"/>
          </a:xfrm>
        </p:spPr>
        <p:txBody>
          <a:bodyPr rtlCol="0"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8" name="Szöveg helye 3"/>
          <p:cNvSpPr>
            <a:spLocks noGrp="1"/>
          </p:cNvSpPr>
          <p:nvPr>
            <p:ph type="body" sz="half" idx="15"/>
          </p:nvPr>
        </p:nvSpPr>
        <p:spPr>
          <a:xfrm>
            <a:off x="1356798" y="257175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9" name="Szöveg helye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hu-HU" noProof="0"/>
              <a:t>Mintaszöveg szerkesztése</a:t>
            </a:r>
          </a:p>
        </p:txBody>
      </p:sp>
      <p:sp>
        <p:nvSpPr>
          <p:cNvPr id="10" name="Szöveg helye 3"/>
          <p:cNvSpPr>
            <a:spLocks noGrp="1"/>
          </p:cNvSpPr>
          <p:nvPr>
            <p:ph type="body" sz="half" idx="16"/>
          </p:nvPr>
        </p:nvSpPr>
        <p:spPr>
          <a:xfrm>
            <a:off x="4577441" y="257175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11" name="Szöveg helye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hu-HU" noProof="0"/>
              <a:t>Mintaszöveg szerkesztése</a:t>
            </a:r>
          </a:p>
        </p:txBody>
      </p:sp>
      <p:sp>
        <p:nvSpPr>
          <p:cNvPr id="12" name="Szöveg helye 3"/>
          <p:cNvSpPr>
            <a:spLocks noGrp="1"/>
          </p:cNvSpPr>
          <p:nvPr>
            <p:ph type="body" sz="half" idx="17"/>
          </p:nvPr>
        </p:nvSpPr>
        <p:spPr>
          <a:xfrm>
            <a:off x="7829035" y="2571750"/>
            <a:ext cx="2932113"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3" name="Dátum helye 2"/>
          <p:cNvSpPr>
            <a:spLocks noGrp="1"/>
          </p:cNvSpPr>
          <p:nvPr>
            <p:ph type="dt" sz="half" idx="10"/>
          </p:nvPr>
        </p:nvSpPr>
        <p:spPr/>
        <p:txBody>
          <a:bodyPr rtlCol="0"/>
          <a:lstStyle/>
          <a:p>
            <a:pPr rtl="0"/>
            <a:r>
              <a:rPr lang="en-US" noProof="0"/>
              <a:t>2019/10/9</a:t>
            </a:r>
            <a:endParaRPr lang="en-US" noProof="0" dirty="0"/>
          </a:p>
        </p:txBody>
      </p:sp>
      <p:sp>
        <p:nvSpPr>
          <p:cNvPr id="4" name="Élőláb helye 3"/>
          <p:cNvSpPr>
            <a:spLocks noGrp="1"/>
          </p:cNvSpPr>
          <p:nvPr>
            <p:ph type="ftr" sz="quarter" idx="11"/>
          </p:nvPr>
        </p:nvSpPr>
        <p:spPr/>
        <p:txBody>
          <a:bodyPr rtlCol="0"/>
          <a:lstStyle/>
          <a:p>
            <a:pPr rtl="0"/>
            <a:endParaRPr lang="en-US" noProof="0" dirty="0"/>
          </a:p>
        </p:txBody>
      </p:sp>
      <p:sp>
        <p:nvSpPr>
          <p:cNvPr id="5" name="Dia számának helye 4"/>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époszlop">
    <p:spTree>
      <p:nvGrpSpPr>
        <p:cNvPr id="1" name=""/>
        <p:cNvGrpSpPr/>
        <p:nvPr/>
      </p:nvGrpSpPr>
      <p:grpSpPr>
        <a:xfrm>
          <a:off x="0" y="0"/>
          <a:ext cx="0" cy="0"/>
          <a:chOff x="0" y="0"/>
          <a:chExt cx="0" cy="0"/>
        </a:xfrm>
      </p:grpSpPr>
      <p:sp>
        <p:nvSpPr>
          <p:cNvPr id="30" name="Cím 1"/>
          <p:cNvSpPr>
            <a:spLocks noGrp="1"/>
          </p:cNvSpPr>
          <p:nvPr>
            <p:ph type="title"/>
          </p:nvPr>
        </p:nvSpPr>
        <p:spPr>
          <a:xfrm>
            <a:off x="838200" y="365125"/>
            <a:ext cx="10515600" cy="1325563"/>
          </a:xfrm>
        </p:spPr>
        <p:txBody>
          <a:bodyPr rtlCol="0"/>
          <a:lstStyle/>
          <a:p>
            <a:pPr rtl="0"/>
            <a:r>
              <a:rPr lang="hu-HU" noProof="0"/>
              <a:t>Mintacím szerkesztése</a:t>
            </a:r>
            <a:endParaRPr lang="hu" noProof="0"/>
          </a:p>
        </p:txBody>
      </p:sp>
      <p:sp>
        <p:nvSpPr>
          <p:cNvPr id="19" name="Szöveg helye 2"/>
          <p:cNvSpPr>
            <a:spLocks noGrp="1"/>
          </p:cNvSpPr>
          <p:nvPr>
            <p:ph type="body" idx="1"/>
          </p:nvPr>
        </p:nvSpPr>
        <p:spPr>
          <a:xfrm>
            <a:off x="1332085" y="4297503"/>
            <a:ext cx="2940050" cy="576262"/>
          </a:xfrm>
        </p:spPr>
        <p:txBody>
          <a:bodyPr rtlCol="0"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20" name="Kép helyőrzője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hu-HU" noProof="0"/>
              <a:t>Kép beszúrásához kattintson az ikonra</a:t>
            </a:r>
            <a:endParaRPr lang="hu" noProof="0"/>
          </a:p>
        </p:txBody>
      </p:sp>
      <p:sp>
        <p:nvSpPr>
          <p:cNvPr id="21" name="Szöveg helye 3"/>
          <p:cNvSpPr>
            <a:spLocks noGrp="1"/>
          </p:cNvSpPr>
          <p:nvPr>
            <p:ph type="body" sz="half" idx="18"/>
          </p:nvPr>
        </p:nvSpPr>
        <p:spPr>
          <a:xfrm>
            <a:off x="1332085" y="4873765"/>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22" name="Szöveg helye 4"/>
          <p:cNvSpPr>
            <a:spLocks noGrp="1"/>
          </p:cNvSpPr>
          <p:nvPr>
            <p:ph type="body" sz="quarter" idx="3"/>
          </p:nvPr>
        </p:nvSpPr>
        <p:spPr>
          <a:xfrm>
            <a:off x="4568997" y="4297503"/>
            <a:ext cx="2930525" cy="576262"/>
          </a:xfrm>
        </p:spPr>
        <p:txBody>
          <a:bodyPr rtlCol="0"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23" name="Kép helyőrzője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hu-HU" noProof="0"/>
              <a:t>Kép beszúrásához kattintson az ikonra</a:t>
            </a:r>
            <a:endParaRPr lang="hu" noProof="0"/>
          </a:p>
        </p:txBody>
      </p:sp>
      <p:sp>
        <p:nvSpPr>
          <p:cNvPr id="24" name="Szöveg helye 3"/>
          <p:cNvSpPr>
            <a:spLocks noGrp="1"/>
          </p:cNvSpPr>
          <p:nvPr>
            <p:ph type="body" sz="half" idx="19"/>
          </p:nvPr>
        </p:nvSpPr>
        <p:spPr>
          <a:xfrm>
            <a:off x="4567644" y="4873764"/>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25" name="Szöveg helye 4"/>
          <p:cNvSpPr>
            <a:spLocks noGrp="1"/>
          </p:cNvSpPr>
          <p:nvPr>
            <p:ph type="body" sz="quarter" idx="13"/>
          </p:nvPr>
        </p:nvSpPr>
        <p:spPr>
          <a:xfrm>
            <a:off x="7804322" y="4297503"/>
            <a:ext cx="2932113" cy="576262"/>
          </a:xfrm>
        </p:spPr>
        <p:txBody>
          <a:bodyPr rtlCol="0"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26" name="Kép helyőrzője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hu-HU" noProof="0"/>
              <a:t>Kép beszúrásához kattintson az ikonra</a:t>
            </a:r>
            <a:endParaRPr lang="hu" noProof="0"/>
          </a:p>
        </p:txBody>
      </p:sp>
      <p:sp>
        <p:nvSpPr>
          <p:cNvPr id="27" name="Szöveg helye 3"/>
          <p:cNvSpPr>
            <a:spLocks noGrp="1"/>
          </p:cNvSpPr>
          <p:nvPr>
            <p:ph type="body" sz="half" idx="20"/>
          </p:nvPr>
        </p:nvSpPr>
        <p:spPr>
          <a:xfrm>
            <a:off x="7804197" y="4873762"/>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3" name="Dátum helye 2"/>
          <p:cNvSpPr>
            <a:spLocks noGrp="1"/>
          </p:cNvSpPr>
          <p:nvPr>
            <p:ph type="dt" sz="half" idx="10"/>
          </p:nvPr>
        </p:nvSpPr>
        <p:spPr/>
        <p:txBody>
          <a:bodyPr rtlCol="0"/>
          <a:lstStyle/>
          <a:p>
            <a:pPr rtl="0"/>
            <a:r>
              <a:rPr lang="en-US" noProof="0"/>
              <a:t>2019/10/9</a:t>
            </a:r>
            <a:endParaRPr lang="en-US" noProof="0" dirty="0"/>
          </a:p>
        </p:txBody>
      </p:sp>
      <p:sp>
        <p:nvSpPr>
          <p:cNvPr id="4" name="Élőláb helye 3"/>
          <p:cNvSpPr>
            <a:spLocks noGrp="1"/>
          </p:cNvSpPr>
          <p:nvPr>
            <p:ph type="ftr" sz="quarter" idx="11"/>
          </p:nvPr>
        </p:nvSpPr>
        <p:spPr/>
        <p:txBody>
          <a:bodyPr rtlCol="0"/>
          <a:lstStyle/>
          <a:p>
            <a:pPr rtl="0"/>
            <a:endParaRPr lang="en-US" noProof="0" dirty="0"/>
          </a:p>
        </p:txBody>
      </p:sp>
      <p:sp>
        <p:nvSpPr>
          <p:cNvPr id="5" name="Dia számának helye 4"/>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Függőleges szöveg helye 2"/>
          <p:cNvSpPr>
            <a:spLocks noGrp="1"/>
          </p:cNvSpPr>
          <p:nvPr>
            <p:ph type="body" orient="vert" idx="1"/>
          </p:nvPr>
        </p:nvSpPr>
        <p:spPr/>
        <p:txBody>
          <a:bodyPr vert="eaVert"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Dátum helye 3"/>
          <p:cNvSpPr>
            <a:spLocks noGrp="1"/>
          </p:cNvSpPr>
          <p:nvPr>
            <p:ph type="dt" sz="half" idx="10"/>
          </p:nvPr>
        </p:nvSpPr>
        <p:spPr/>
        <p:txBody>
          <a:bodyPr rtlCol="0"/>
          <a:lstStyle/>
          <a:p>
            <a:pPr rtl="0"/>
            <a:r>
              <a:rPr lang="en-US" noProof="0"/>
              <a:t>2019/10/9</a:t>
            </a:r>
            <a:endParaRPr lang="en-US" noProof="0" dirty="0"/>
          </a:p>
        </p:txBody>
      </p:sp>
      <p:sp>
        <p:nvSpPr>
          <p:cNvPr id="5" name="Élőláb helye 4"/>
          <p:cNvSpPr>
            <a:spLocks noGrp="1"/>
          </p:cNvSpPr>
          <p:nvPr>
            <p:ph type="ftr" sz="quarter" idx="11"/>
          </p:nvPr>
        </p:nvSpPr>
        <p:spPr/>
        <p:txBody>
          <a:bodyPr rtlCol="0"/>
          <a:lstStyle/>
          <a:p>
            <a:pPr rtl="0"/>
            <a:endParaRPr lang="en-US" noProof="0" dirty="0"/>
          </a:p>
        </p:txBody>
      </p:sp>
      <p:sp>
        <p:nvSpPr>
          <p:cNvPr id="6" name="Dia számának helye 5"/>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rtlCol="0"/>
          <a:lstStyle/>
          <a:p>
            <a:pPr rtl="0"/>
            <a:r>
              <a:rPr lang="hu-HU" noProof="0"/>
              <a:t>Mintacím szerkesztése</a:t>
            </a:r>
            <a:endParaRPr lang="hu" noProof="0"/>
          </a:p>
        </p:txBody>
      </p:sp>
      <p:sp>
        <p:nvSpPr>
          <p:cNvPr id="3" name="Függőleges szöveg helye 2"/>
          <p:cNvSpPr>
            <a:spLocks noGrp="1"/>
          </p:cNvSpPr>
          <p:nvPr>
            <p:ph type="body" orient="vert" idx="1"/>
          </p:nvPr>
        </p:nvSpPr>
        <p:spPr>
          <a:xfrm>
            <a:off x="838200" y="365125"/>
            <a:ext cx="7734300" cy="5811838"/>
          </a:xfrm>
        </p:spPr>
        <p:txBody>
          <a:bodyPr vert="eaVert"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Dátum helye 3"/>
          <p:cNvSpPr>
            <a:spLocks noGrp="1"/>
          </p:cNvSpPr>
          <p:nvPr>
            <p:ph type="dt" sz="half" idx="10"/>
          </p:nvPr>
        </p:nvSpPr>
        <p:spPr/>
        <p:txBody>
          <a:bodyPr rtlCol="0"/>
          <a:lstStyle/>
          <a:p>
            <a:pPr rtl="0"/>
            <a:r>
              <a:rPr lang="en-US" noProof="0"/>
              <a:t>2019/10/9</a:t>
            </a:r>
            <a:endParaRPr lang="en-US" noProof="0" dirty="0"/>
          </a:p>
        </p:txBody>
      </p:sp>
      <p:sp>
        <p:nvSpPr>
          <p:cNvPr id="5" name="Élőláb helye 4"/>
          <p:cNvSpPr>
            <a:spLocks noGrp="1"/>
          </p:cNvSpPr>
          <p:nvPr>
            <p:ph type="ftr" sz="quarter" idx="11"/>
          </p:nvPr>
        </p:nvSpPr>
        <p:spPr/>
        <p:txBody>
          <a:bodyPr rtlCol="0"/>
          <a:lstStyle/>
          <a:p>
            <a:pPr rtl="0"/>
            <a:endParaRPr lang="en-US" noProof="0" dirty="0"/>
          </a:p>
        </p:txBody>
      </p:sp>
      <p:sp>
        <p:nvSpPr>
          <p:cNvPr id="6" name="Dia számának helye 5"/>
          <p:cNvSpPr>
            <a:spLocks noGrp="1"/>
          </p:cNvSpPr>
          <p:nvPr>
            <p:ph type="sldNum" sz="quarter" idx="12"/>
          </p:nvPr>
        </p:nvSpPr>
        <p:spPr/>
        <p:txBody>
          <a:bodyPr rtlCol="0"/>
          <a:lstStyle/>
          <a:p>
            <a:pPr rtl="0"/>
            <a:fld id="{6D22F896-40B5-4ADD-8801-0D06FADFA095}" type="slidenum">
              <a:rPr lang="en-US" noProof="0"/>
              <a:t>‹#›</a:t>
            </a:fld>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hu" noProof="0"/>
              <a:t>Mintacím stílusának szerkesztése</a:t>
            </a:r>
          </a:p>
        </p:txBody>
      </p:sp>
      <p:sp>
        <p:nvSpPr>
          <p:cNvPr id="3" name="Szöveg helye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rtl="0"/>
            <a:r>
              <a:rPr lang="hu" noProof="0"/>
              <a:t>Mintaszöveg szerkesztése</a:t>
            </a:r>
          </a:p>
          <a:p>
            <a:pPr lvl="1" rtl="0"/>
            <a:r>
              <a:rPr lang="hu" noProof="0"/>
              <a:t>Második szint</a:t>
            </a:r>
          </a:p>
          <a:p>
            <a:pPr lvl="2" rtl="0"/>
            <a:r>
              <a:rPr lang="hu" noProof="0"/>
              <a:t>Harmadik szint</a:t>
            </a:r>
          </a:p>
          <a:p>
            <a:pPr lvl="3" rtl="0"/>
            <a:r>
              <a:rPr lang="hu" noProof="0"/>
              <a:t>Negyedik szint</a:t>
            </a:r>
          </a:p>
          <a:p>
            <a:pPr lvl="4" rtl="0"/>
            <a:r>
              <a:rPr lang="hu" noProof="0"/>
              <a:t>Ötödik szint</a:t>
            </a:r>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rtl="0"/>
            <a:r>
              <a:rPr lang="en-US" noProof="0"/>
              <a:t>2019/10/9</a:t>
            </a:r>
            <a:endParaRPr lang="en-US" noProof="0" dirty="0"/>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rtl="0"/>
            <a:endParaRPr lang="en-US" noProof="0" dirty="0"/>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rtl="0"/>
            <a:fld id="{6D22F896-40B5-4ADD-8801-0D06FADFA095}" type="slidenum">
              <a:rPr lang="en-US" noProof="0"/>
              <a:pPr/>
              <a:t>‹#›</a:t>
            </a:fld>
            <a:endParaRPr lang="en-US" noProof="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hyperlink" Target="https://abibliamindenkie.hu/uj/EPH/6#15" TargetMode="External"/><Relationship Id="rId3" Type="http://schemas.openxmlformats.org/officeDocument/2006/relationships/image" Target="../media/image1.png"/><Relationship Id="rId7" Type="http://schemas.openxmlformats.org/officeDocument/2006/relationships/hyperlink" Target="https://abibliamindenkie.hu/uj/EPH/6#1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abibliamindenkie.hu/uj/EPH/6#13" TargetMode="External"/><Relationship Id="rId5" Type="http://schemas.openxmlformats.org/officeDocument/2006/relationships/hyperlink" Target="https://abibliamindenkie.hu/uj/EPH/6#12" TargetMode="External"/><Relationship Id="rId10" Type="http://schemas.openxmlformats.org/officeDocument/2006/relationships/hyperlink" Target="https://abibliamindenkie.hu/uj/EPH/6#17" TargetMode="External"/><Relationship Id="rId4" Type="http://schemas.openxmlformats.org/officeDocument/2006/relationships/image" Target="../media/image2.jpeg"/><Relationship Id="rId9" Type="http://schemas.openxmlformats.org/officeDocument/2006/relationships/hyperlink" Target="https://abibliamindenkie.hu/uj/EPH/6#1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Kép 4" descr="közelkép a hullámokról">
            <a:extLst>
              <a:ext uri="{FF2B5EF4-FFF2-40B4-BE49-F238E27FC236}">
                <a16:creationId xmlns:a16="http://schemas.microsoft.com/office/drawing/2014/main" id="{9648A932-5E17-4859-9FE3-70EB96EA5C70}"/>
              </a:ext>
            </a:extLst>
          </p:cNvPr>
          <p:cNvPicPr>
            <a:picLocks noChangeAspect="1"/>
          </p:cNvPicPr>
          <p:nvPr/>
        </p:nvPicPr>
        <p:blipFill rotWithShape="1">
          <a:blip r:embed="rId4">
            <a:alphaModFix amt="41000"/>
          </a:blip>
          <a:srcRect l="9091" t="3462" b="19929"/>
          <a:stretch/>
        </p:blipFill>
        <p:spPr>
          <a:xfrm>
            <a:off x="20" y="0"/>
            <a:ext cx="12191980" cy="6858000"/>
          </a:xfrm>
          <a:prstGeom prst="rect">
            <a:avLst/>
          </a:prstGeom>
        </p:spPr>
      </p:pic>
      <p:sp>
        <p:nvSpPr>
          <p:cNvPr id="3" name="Alcím 2">
            <a:extLst>
              <a:ext uri="{FF2B5EF4-FFF2-40B4-BE49-F238E27FC236}">
                <a16:creationId xmlns:a16="http://schemas.microsoft.com/office/drawing/2014/main" id="{516A0C15-5BB2-41A2-BD46-E18F635D59B0}"/>
              </a:ext>
            </a:extLst>
          </p:cNvPr>
          <p:cNvSpPr>
            <a:spLocks noGrp="1"/>
          </p:cNvSpPr>
          <p:nvPr>
            <p:ph type="subTitle" idx="1"/>
          </p:nvPr>
        </p:nvSpPr>
        <p:spPr>
          <a:xfrm>
            <a:off x="2209799" y="3694375"/>
            <a:ext cx="9144000" cy="754025"/>
          </a:xfrm>
        </p:spPr>
        <p:txBody>
          <a:bodyPr rtlCol="0">
            <a:normAutofit/>
          </a:bodyPr>
          <a:lstStyle/>
          <a:p>
            <a:pPr rtl="0"/>
            <a:r>
              <a:rPr lang="hu" dirty="0"/>
              <a:t>Isten fegyverzetének felöltése.</a:t>
            </a:r>
            <a:endParaRPr lang="en-US" dirty="0"/>
          </a:p>
        </p:txBody>
      </p:sp>
      <p:sp>
        <p:nvSpPr>
          <p:cNvPr id="2" name="Cím 1">
            <a:extLst>
              <a:ext uri="{FF2B5EF4-FFF2-40B4-BE49-F238E27FC236}">
                <a16:creationId xmlns:a16="http://schemas.microsoft.com/office/drawing/2014/main" id="{AF6636B6-A233-459A-95E5-DFBD46F360BC}"/>
              </a:ext>
            </a:extLst>
          </p:cNvPr>
          <p:cNvSpPr>
            <a:spLocks noGrp="1"/>
          </p:cNvSpPr>
          <p:nvPr>
            <p:ph type="ctrTitle"/>
          </p:nvPr>
        </p:nvSpPr>
        <p:spPr>
          <a:xfrm>
            <a:off x="2209800" y="4464028"/>
            <a:ext cx="9144000" cy="1641490"/>
          </a:xfrm>
        </p:spPr>
        <p:txBody>
          <a:bodyPr rtlCol="0">
            <a:normAutofit fontScale="90000"/>
          </a:bodyPr>
          <a:lstStyle/>
          <a:p>
            <a:pPr rtl="0"/>
            <a:r>
              <a:rPr lang="hu" dirty="0"/>
              <a:t>A hit pajzsa.</a:t>
            </a:r>
            <a:br>
              <a:rPr lang="hu" dirty="0"/>
            </a:br>
            <a:r>
              <a:rPr lang="hu" dirty="0"/>
              <a:t> </a:t>
            </a:r>
          </a:p>
        </p:txBody>
      </p:sp>
    </p:spTree>
    <p:extLst>
      <p:ext uri="{BB962C8B-B14F-4D97-AF65-F5344CB8AC3E}">
        <p14:creationId xmlns:p14="http://schemas.microsoft.com/office/powerpoint/2010/main" val="354975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692B3DD6-F115-484E-A49B-A9F70B6E8A2E}"/>
              </a:ext>
            </a:extLst>
          </p:cNvPr>
          <p:cNvPicPr>
            <a:picLocks noChangeAspect="1"/>
          </p:cNvPicPr>
          <p:nvPr/>
        </p:nvPicPr>
        <p:blipFill rotWithShape="1">
          <a:blip r:embed="rId4">
            <a:alphaModFix amt="25000"/>
          </a:blip>
          <a:srcRect b="15730"/>
          <a:stretch/>
        </p:blipFill>
        <p:spPr>
          <a:xfrm>
            <a:off x="20" y="1"/>
            <a:ext cx="12191980" cy="6858000"/>
          </a:xfrm>
          <a:prstGeom prst="rect">
            <a:avLst/>
          </a:prstGeom>
        </p:spPr>
      </p:pic>
      <p:sp>
        <p:nvSpPr>
          <p:cNvPr id="7" name="Tartalom helye 6">
            <a:extLst>
              <a:ext uri="{FF2B5EF4-FFF2-40B4-BE49-F238E27FC236}">
                <a16:creationId xmlns:a16="http://schemas.microsoft.com/office/drawing/2014/main" id="{F69E634B-18A7-B689-E116-FF2CBA6291EB}"/>
              </a:ext>
            </a:extLst>
          </p:cNvPr>
          <p:cNvSpPr>
            <a:spLocks noGrp="1"/>
          </p:cNvSpPr>
          <p:nvPr>
            <p:ph idx="1"/>
          </p:nvPr>
        </p:nvSpPr>
        <p:spPr>
          <a:xfrm>
            <a:off x="703440" y="768985"/>
            <a:ext cx="10233800" cy="6282055"/>
          </a:xfrm>
        </p:spPr>
        <p:txBody>
          <a:bodyPr>
            <a:noAutofit/>
          </a:bodyPr>
          <a:lstStyle/>
          <a:p>
            <a:pPr marL="0" indent="0">
              <a:buNone/>
            </a:pPr>
            <a:r>
              <a:rPr lang="hu-HU" dirty="0" err="1"/>
              <a:t>Efézus</a:t>
            </a:r>
            <a:r>
              <a:rPr lang="hu-HU" dirty="0"/>
              <a:t> 6,11-17.</a:t>
            </a:r>
            <a:br>
              <a:rPr lang="hu-HU" dirty="0"/>
            </a:br>
            <a:r>
              <a:rPr lang="hu-HU" dirty="0"/>
              <a:t>„</a:t>
            </a:r>
            <a:r>
              <a:rPr lang="hu-HU" dirty="0">
                <a:hlinkClick r:id="rId5"/>
              </a:rPr>
              <a:t> 11 </a:t>
            </a:r>
            <a:r>
              <a:rPr lang="hu-HU" dirty="0"/>
              <a:t>Öltsétek magatokra Isten fegyverzetét, hogy megállhassatok az ördög mesterkedéseivel szemben. </a:t>
            </a:r>
            <a:r>
              <a:rPr lang="hu-HU" dirty="0">
                <a:hlinkClick r:id="rId5"/>
              </a:rPr>
              <a:t>12</a:t>
            </a:r>
            <a:r>
              <a:rPr lang="hu-HU" dirty="0"/>
              <a:t> Mert mi nem test és vér ellen harcolunk, hanem erők és hatalmak ellen, a sötétség világának urai és a gonoszság lelkei ellen, amelyek a mennyei magasságban vannak. </a:t>
            </a:r>
            <a:r>
              <a:rPr lang="hu-HU" dirty="0">
                <a:hlinkClick r:id="rId6"/>
              </a:rPr>
              <a:t>13</a:t>
            </a:r>
            <a:r>
              <a:rPr lang="hu-HU" dirty="0"/>
              <a:t> Éppen ezért vegyétek fel Isten fegyverzetét, hogy ellenállhassatok a gonosz napon, és mindent leküzdve megállhassatok. </a:t>
            </a:r>
            <a:r>
              <a:rPr lang="hu-HU" dirty="0">
                <a:hlinkClick r:id="rId7"/>
              </a:rPr>
              <a:t>14</a:t>
            </a:r>
            <a:r>
              <a:rPr lang="hu-HU" dirty="0"/>
              <a:t> Álljatok meg tehát, felövezve derekatokat igazságszeretettel, és magatokra öltve a megigazulás páncélját, </a:t>
            </a:r>
            <a:r>
              <a:rPr lang="hu-HU" dirty="0">
                <a:hlinkClick r:id="rId8"/>
              </a:rPr>
              <a:t>15</a:t>
            </a:r>
            <a:r>
              <a:rPr lang="hu-HU" dirty="0"/>
              <a:t> sarut húzva lábatokra, készen a békesség evangéliuma hirdetésére. </a:t>
            </a:r>
            <a:r>
              <a:rPr lang="hu-HU" dirty="0">
                <a:hlinkClick r:id="rId9"/>
              </a:rPr>
              <a:t>16</a:t>
            </a:r>
            <a:r>
              <a:rPr lang="hu-HU" dirty="0"/>
              <a:t> Vegyétek fel mindezekhez a hit pajzsát, amellyel kiolthatjátok a gonosznak minden tüzes nyilát. </a:t>
            </a:r>
            <a:r>
              <a:rPr lang="hu-HU" dirty="0">
                <a:hlinkClick r:id="rId10"/>
              </a:rPr>
              <a:t>17</a:t>
            </a:r>
            <a:r>
              <a:rPr lang="hu-HU" dirty="0"/>
              <a:t> Vegyétek fel az üdvösség sisakját is, és a Lélek kardját, amely Isten beszéde.”</a:t>
            </a:r>
          </a:p>
        </p:txBody>
      </p:sp>
    </p:spTree>
    <p:extLst>
      <p:ext uri="{BB962C8B-B14F-4D97-AF65-F5344CB8AC3E}">
        <p14:creationId xmlns:p14="http://schemas.microsoft.com/office/powerpoint/2010/main" val="2692957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875F8-2806-112E-60C0-46FE8BBFF128}"/>
            </a:ext>
          </a:extLst>
        </p:cNvPr>
        <p:cNvGrpSpPr/>
        <p:nvPr/>
      </p:nvGrpSpPr>
      <p:grpSpPr>
        <a:xfrm>
          <a:off x="0" y="0"/>
          <a:ext cx="0" cy="0"/>
          <a:chOff x="0" y="0"/>
          <a:chExt cx="0" cy="0"/>
        </a:xfrm>
      </p:grpSpPr>
      <p:pic>
        <p:nvPicPr>
          <p:cNvPr id="10" name="Kép 9" descr="közelkép a hullámokról">
            <a:extLst>
              <a:ext uri="{FF2B5EF4-FFF2-40B4-BE49-F238E27FC236}">
                <a16:creationId xmlns:a16="http://schemas.microsoft.com/office/drawing/2014/main" id="{8E6EB736-F004-7903-78CC-E297CA7F0FBD}"/>
              </a:ext>
            </a:extLst>
          </p:cNvPr>
          <p:cNvPicPr>
            <a:picLocks noChangeAspect="1"/>
          </p:cNvPicPr>
          <p:nvPr/>
        </p:nvPicPr>
        <p:blipFill rotWithShape="1">
          <a:blip r:embed="rId3">
            <a:alphaModFix amt="25000"/>
          </a:blip>
          <a:srcRect b="15730"/>
          <a:stretch/>
        </p:blipFill>
        <p:spPr>
          <a:xfrm>
            <a:off x="0" y="0"/>
            <a:ext cx="12191980" cy="6858000"/>
          </a:xfrm>
          <a:prstGeom prst="rect">
            <a:avLst/>
          </a:prstGeom>
        </p:spPr>
      </p:pic>
      <p:sp>
        <p:nvSpPr>
          <p:cNvPr id="7" name="Tartalom helye 6">
            <a:extLst>
              <a:ext uri="{FF2B5EF4-FFF2-40B4-BE49-F238E27FC236}">
                <a16:creationId xmlns:a16="http://schemas.microsoft.com/office/drawing/2014/main" id="{7C2EDAB1-A2A8-CF83-008B-38F7F39C3E1C}"/>
              </a:ext>
            </a:extLst>
          </p:cNvPr>
          <p:cNvSpPr>
            <a:spLocks noGrp="1"/>
          </p:cNvSpPr>
          <p:nvPr>
            <p:ph idx="1"/>
          </p:nvPr>
        </p:nvSpPr>
        <p:spPr>
          <a:xfrm>
            <a:off x="1120000" y="1566133"/>
            <a:ext cx="10233800" cy="4351338"/>
          </a:xfrm>
        </p:spPr>
        <p:txBody>
          <a:bodyPr>
            <a:normAutofit lnSpcReduction="10000"/>
          </a:bodyPr>
          <a:lstStyle/>
          <a:p>
            <a:pPr marL="0" indent="0">
              <a:buNone/>
            </a:pPr>
            <a:br>
              <a:rPr lang="hu-HU" dirty="0"/>
            </a:br>
            <a:r>
              <a:rPr lang="hu-HU" dirty="0"/>
              <a:t>A hit sokféleképpen értelmezhető, de általánosságban véve egy olyan meggyőződés, bizalom vagy elfogadás, ami valaminek a valóságát vagy igazságát feltételezi, különösen akkor, ha ez a valóság nem feltétlenül bizonyítható vagy tapasztalható közvetlenül. A hit lehet vallási, filozófiai vagy akár mindennapi értelemben is</a:t>
            </a:r>
            <a:br>
              <a:rPr lang="hu-HU" dirty="0"/>
            </a:br>
            <a:br>
              <a:rPr lang="hu-HU" dirty="0"/>
            </a:br>
            <a:br>
              <a:rPr lang="hu-HU" dirty="0"/>
            </a:br>
            <a:r>
              <a:rPr lang="hu-HU" dirty="0"/>
              <a:t>Zsidó 11,1 </a:t>
            </a:r>
            <a:br>
              <a:rPr lang="hu-HU" dirty="0"/>
            </a:br>
            <a:r>
              <a:rPr lang="hu-HU" dirty="0"/>
              <a:t>„A hit pedig a reménylett dolgoknak valósága, és a nem látott dolgokról való meggyőződés.”</a:t>
            </a:r>
          </a:p>
          <a:p>
            <a:pPr marL="0" indent="0">
              <a:buNone/>
            </a:pPr>
            <a:endParaRPr lang="hu-HU" dirty="0"/>
          </a:p>
        </p:txBody>
      </p:sp>
      <p:sp>
        <p:nvSpPr>
          <p:cNvPr id="8" name="Cím 1">
            <a:extLst>
              <a:ext uri="{FF2B5EF4-FFF2-40B4-BE49-F238E27FC236}">
                <a16:creationId xmlns:a16="http://schemas.microsoft.com/office/drawing/2014/main" id="{C0A3C0A7-FC55-DAC4-42EC-E5400122C80A}"/>
              </a:ext>
            </a:extLst>
          </p:cNvPr>
          <p:cNvSpPr>
            <a:spLocks noGrp="1"/>
          </p:cNvSpPr>
          <p:nvPr>
            <p:ph type="title"/>
          </p:nvPr>
        </p:nvSpPr>
        <p:spPr>
          <a:xfrm>
            <a:off x="838200" y="365125"/>
            <a:ext cx="3307080" cy="1325563"/>
          </a:xfrm>
        </p:spPr>
        <p:txBody>
          <a:bodyPr rtlCol="0">
            <a:normAutofit/>
          </a:bodyPr>
          <a:lstStyle/>
          <a:p>
            <a:pPr rtl="0"/>
            <a:r>
              <a:rPr lang="hu" dirty="0"/>
              <a:t>Mi a hit?</a:t>
            </a:r>
          </a:p>
        </p:txBody>
      </p:sp>
    </p:spTree>
    <p:extLst>
      <p:ext uri="{BB962C8B-B14F-4D97-AF65-F5344CB8AC3E}">
        <p14:creationId xmlns:p14="http://schemas.microsoft.com/office/powerpoint/2010/main" val="185933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17773-2F89-99A7-35A7-6BFB706A2B33}"/>
            </a:ext>
          </a:extLst>
        </p:cNvPr>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1CF5B1F1-2655-F1CD-8A1B-9E860E6A6A1A}"/>
              </a:ext>
            </a:extLst>
          </p:cNvPr>
          <p:cNvPicPr>
            <a:picLocks noChangeAspect="1"/>
          </p:cNvPicPr>
          <p:nvPr/>
        </p:nvPicPr>
        <p:blipFill rotWithShape="1">
          <a:blip r:embed="rId3">
            <a:alphaModFix amt="25000"/>
          </a:blip>
          <a:srcRect b="15730"/>
          <a:stretch/>
        </p:blipFill>
        <p:spPr>
          <a:xfrm>
            <a:off x="0" y="0"/>
            <a:ext cx="12191980" cy="6858000"/>
          </a:xfrm>
          <a:prstGeom prst="rect">
            <a:avLst/>
          </a:prstGeom>
        </p:spPr>
      </p:pic>
      <p:sp>
        <p:nvSpPr>
          <p:cNvPr id="2" name="Cím 1">
            <a:extLst>
              <a:ext uri="{FF2B5EF4-FFF2-40B4-BE49-F238E27FC236}">
                <a16:creationId xmlns:a16="http://schemas.microsoft.com/office/drawing/2014/main" id="{20AF3EE8-D563-BB10-3AF6-95CBFBBC61A2}"/>
              </a:ext>
            </a:extLst>
          </p:cNvPr>
          <p:cNvSpPr>
            <a:spLocks noGrp="1"/>
          </p:cNvSpPr>
          <p:nvPr>
            <p:ph type="title"/>
          </p:nvPr>
        </p:nvSpPr>
        <p:spPr>
          <a:xfrm>
            <a:off x="838200" y="172115"/>
            <a:ext cx="10515600" cy="1325563"/>
          </a:xfrm>
        </p:spPr>
        <p:txBody>
          <a:bodyPr rtlCol="0">
            <a:normAutofit/>
          </a:bodyPr>
          <a:lstStyle/>
          <a:p>
            <a:pPr rtl="0"/>
            <a:r>
              <a:rPr lang="hu" dirty="0"/>
              <a:t>Mi a hit alapja?</a:t>
            </a:r>
          </a:p>
        </p:txBody>
      </p:sp>
      <p:graphicFrame>
        <p:nvGraphicFramePr>
          <p:cNvPr id="9" name="Tartalom helye 4" descr="SmartArt hatszögletű idősor&#10;">
            <a:extLst>
              <a:ext uri="{FF2B5EF4-FFF2-40B4-BE49-F238E27FC236}">
                <a16:creationId xmlns:a16="http://schemas.microsoft.com/office/drawing/2014/main" id="{498CEEA5-5D2B-3783-BC76-0C4226204218}"/>
              </a:ext>
            </a:extLst>
          </p:cNvPr>
          <p:cNvGraphicFramePr>
            <a:graphicFrameLocks noGrp="1"/>
          </p:cNvGraphicFramePr>
          <p:nvPr>
            <p:ph idx="1"/>
            <p:extLst>
              <p:ext uri="{D42A27DB-BD31-4B8C-83A1-F6EECF244321}">
                <p14:modId xmlns:p14="http://schemas.microsoft.com/office/powerpoint/2010/main" val="2070903455"/>
              </p:ext>
            </p:extLst>
          </p:nvPr>
        </p:nvGraphicFramePr>
        <p:xfrm>
          <a:off x="1120000" y="1430716"/>
          <a:ext cx="102338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Egyenes összekötő 2">
            <a:extLst>
              <a:ext uri="{FF2B5EF4-FFF2-40B4-BE49-F238E27FC236}">
                <a16:creationId xmlns:a16="http://schemas.microsoft.com/office/drawing/2014/main" id="{674C6DD2-CE97-59A3-9A3C-B44FF69A8F2E}"/>
              </a:ext>
            </a:extLst>
          </p:cNvPr>
          <p:cNvSpPr/>
          <p:nvPr/>
        </p:nvSpPr>
        <p:spPr>
          <a:xfrm>
            <a:off x="2823139" y="3867627"/>
            <a:ext cx="0" cy="435133"/>
          </a:xfrm>
          <a:prstGeom prst="line">
            <a:avLst/>
          </a:prstGeom>
          <a:noFill/>
          <a:ln w="12700" cap="flat" cmpd="sng" algn="ctr">
            <a:solidFill>
              <a:schemeClr val="accent1">
                <a:hueOff val="0"/>
                <a:satOff val="0"/>
                <a:lumOff val="0"/>
                <a:alphaOff val="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hu-HU"/>
          </a:p>
        </p:txBody>
      </p:sp>
      <p:sp>
        <p:nvSpPr>
          <p:cNvPr id="5" name="Téglalap 4">
            <a:extLst>
              <a:ext uri="{FF2B5EF4-FFF2-40B4-BE49-F238E27FC236}">
                <a16:creationId xmlns:a16="http://schemas.microsoft.com/office/drawing/2014/main" id="{62BC80C5-7621-4765-1847-40967FF60430}"/>
              </a:ext>
            </a:extLst>
          </p:cNvPr>
          <p:cNvSpPr/>
          <p:nvPr/>
        </p:nvSpPr>
        <p:spPr>
          <a:xfrm>
            <a:off x="6193386" y="2857689"/>
            <a:ext cx="87026" cy="87026"/>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hu-HU"/>
          </a:p>
        </p:txBody>
      </p:sp>
      <p:sp>
        <p:nvSpPr>
          <p:cNvPr id="6" name="Szövegdoboz 5">
            <a:extLst>
              <a:ext uri="{FF2B5EF4-FFF2-40B4-BE49-F238E27FC236}">
                <a16:creationId xmlns:a16="http://schemas.microsoft.com/office/drawing/2014/main" id="{965ECE15-F669-C652-78A6-400577138AC6}"/>
              </a:ext>
            </a:extLst>
          </p:cNvPr>
          <p:cNvSpPr txBox="1"/>
          <p:nvPr/>
        </p:nvSpPr>
        <p:spPr>
          <a:xfrm>
            <a:off x="4045951" y="4391752"/>
            <a:ext cx="4381897" cy="1477328"/>
          </a:xfrm>
          <a:prstGeom prst="rect">
            <a:avLst/>
          </a:prstGeom>
          <a:noFill/>
        </p:spPr>
        <p:txBody>
          <a:bodyPr wrap="square" rtlCol="0">
            <a:spAutoFit/>
          </a:bodyPr>
          <a:lstStyle/>
          <a:p>
            <a:pPr algn="ctr"/>
            <a:r>
              <a:rPr lang="hu-HU" sz="1500" dirty="0"/>
              <a:t>„mert őbenne teremtetett minden, ami van a mennyekben és a földön, láthatók és láthatatlanok, akár királyi székek, akár uraságok, akár fejedelemségek, akár hatalmasságok. Mindenek őáltala és őreá nézve teremttettek.”</a:t>
            </a:r>
            <a:br>
              <a:rPr lang="hu-HU" sz="1500" dirty="0"/>
            </a:br>
            <a:r>
              <a:rPr lang="hu-HU" sz="1500" dirty="0" err="1"/>
              <a:t>Kolossé</a:t>
            </a:r>
            <a:r>
              <a:rPr lang="hu-HU" sz="1500" dirty="0"/>
              <a:t> 1,16.</a:t>
            </a:r>
          </a:p>
        </p:txBody>
      </p:sp>
      <p:sp>
        <p:nvSpPr>
          <p:cNvPr id="7" name="Egyenes összekötő 6">
            <a:extLst>
              <a:ext uri="{FF2B5EF4-FFF2-40B4-BE49-F238E27FC236}">
                <a16:creationId xmlns:a16="http://schemas.microsoft.com/office/drawing/2014/main" id="{47BD5B71-396A-D8AA-0128-2D6A46F75E70}"/>
              </a:ext>
            </a:extLst>
          </p:cNvPr>
          <p:cNvSpPr/>
          <p:nvPr/>
        </p:nvSpPr>
        <p:spPr>
          <a:xfrm>
            <a:off x="9640499" y="3868500"/>
            <a:ext cx="0" cy="435133"/>
          </a:xfrm>
          <a:prstGeom prst="line">
            <a:avLst/>
          </a:prstGeom>
          <a:noFill/>
          <a:ln w="12700" cap="flat" cmpd="sng" algn="ctr">
            <a:solidFill>
              <a:schemeClr val="accent1">
                <a:hueOff val="0"/>
                <a:satOff val="0"/>
                <a:lumOff val="0"/>
                <a:alphaOff val="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hu-HU"/>
          </a:p>
        </p:txBody>
      </p:sp>
      <p:sp>
        <p:nvSpPr>
          <p:cNvPr id="8" name="Egyenes összekötő 7">
            <a:extLst>
              <a:ext uri="{FF2B5EF4-FFF2-40B4-BE49-F238E27FC236}">
                <a16:creationId xmlns:a16="http://schemas.microsoft.com/office/drawing/2014/main" id="{FAF1461E-24F8-1487-5661-7E1BA82EDEFB}"/>
              </a:ext>
            </a:extLst>
          </p:cNvPr>
          <p:cNvSpPr/>
          <p:nvPr/>
        </p:nvSpPr>
        <p:spPr>
          <a:xfrm>
            <a:off x="6236899" y="2944715"/>
            <a:ext cx="0" cy="435133"/>
          </a:xfrm>
          <a:prstGeom prst="line">
            <a:avLst/>
          </a:prstGeom>
          <a:noFill/>
          <a:ln w="12700" cap="flat" cmpd="sng" algn="ctr">
            <a:solidFill>
              <a:schemeClr val="accent1">
                <a:hueOff val="0"/>
                <a:satOff val="0"/>
                <a:lumOff val="0"/>
                <a:alphaOff val="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hu-HU"/>
          </a:p>
        </p:txBody>
      </p:sp>
      <p:sp>
        <p:nvSpPr>
          <p:cNvPr id="10" name="Szövegdoboz 9">
            <a:extLst>
              <a:ext uri="{FF2B5EF4-FFF2-40B4-BE49-F238E27FC236}">
                <a16:creationId xmlns:a16="http://schemas.microsoft.com/office/drawing/2014/main" id="{00FD71D2-CBAB-DFF7-DCBC-9B4BE3013A22}"/>
              </a:ext>
            </a:extLst>
          </p:cNvPr>
          <p:cNvSpPr txBox="1"/>
          <p:nvPr/>
        </p:nvSpPr>
        <p:spPr>
          <a:xfrm>
            <a:off x="4956279" y="5982352"/>
            <a:ext cx="2803973" cy="523220"/>
          </a:xfrm>
          <a:prstGeom prst="rect">
            <a:avLst/>
          </a:prstGeom>
          <a:noFill/>
        </p:spPr>
        <p:txBody>
          <a:bodyPr wrap="none" rtlCol="0">
            <a:spAutoFit/>
          </a:bodyPr>
          <a:lstStyle/>
          <a:p>
            <a:r>
              <a:rPr lang="hu-HU" sz="2800" dirty="0">
                <a:solidFill>
                  <a:srgbClr val="FFFF00"/>
                </a:solidFill>
              </a:rPr>
              <a:t>JÉZUS KRISZTUS</a:t>
            </a:r>
          </a:p>
        </p:txBody>
      </p:sp>
      <p:sp>
        <p:nvSpPr>
          <p:cNvPr id="11" name="Téglalap 10">
            <a:extLst>
              <a:ext uri="{FF2B5EF4-FFF2-40B4-BE49-F238E27FC236}">
                <a16:creationId xmlns:a16="http://schemas.microsoft.com/office/drawing/2014/main" id="{02361612-F51E-AEB1-F2A4-7FF02D5E259B}"/>
              </a:ext>
            </a:extLst>
          </p:cNvPr>
          <p:cNvSpPr/>
          <p:nvPr/>
        </p:nvSpPr>
        <p:spPr>
          <a:xfrm>
            <a:off x="2779626" y="4259247"/>
            <a:ext cx="87026" cy="87026"/>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hu-HU"/>
          </a:p>
        </p:txBody>
      </p:sp>
      <p:sp>
        <p:nvSpPr>
          <p:cNvPr id="12" name="Téglalap 11">
            <a:extLst>
              <a:ext uri="{FF2B5EF4-FFF2-40B4-BE49-F238E27FC236}">
                <a16:creationId xmlns:a16="http://schemas.microsoft.com/office/drawing/2014/main" id="{984772FA-D884-9493-FFC6-A8B0A063E4B8}"/>
              </a:ext>
            </a:extLst>
          </p:cNvPr>
          <p:cNvSpPr/>
          <p:nvPr/>
        </p:nvSpPr>
        <p:spPr>
          <a:xfrm>
            <a:off x="9596986" y="4302760"/>
            <a:ext cx="87026" cy="87026"/>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hu-HU"/>
          </a:p>
        </p:txBody>
      </p:sp>
      <p:sp>
        <p:nvSpPr>
          <p:cNvPr id="13" name="Szövegdoboz 12">
            <a:extLst>
              <a:ext uri="{FF2B5EF4-FFF2-40B4-BE49-F238E27FC236}">
                <a16:creationId xmlns:a16="http://schemas.microsoft.com/office/drawing/2014/main" id="{6E6A5812-7E13-2001-4DBB-7FA52B28A1F7}"/>
              </a:ext>
            </a:extLst>
          </p:cNvPr>
          <p:cNvSpPr txBox="1"/>
          <p:nvPr/>
        </p:nvSpPr>
        <p:spPr>
          <a:xfrm>
            <a:off x="4045951" y="1510923"/>
            <a:ext cx="3839730" cy="1246495"/>
          </a:xfrm>
          <a:prstGeom prst="rect">
            <a:avLst/>
          </a:prstGeom>
          <a:noFill/>
        </p:spPr>
        <p:txBody>
          <a:bodyPr wrap="square" rtlCol="0">
            <a:spAutoFit/>
          </a:bodyPr>
          <a:lstStyle/>
          <a:p>
            <a:pPr algn="ctr"/>
            <a:r>
              <a:rPr lang="hu-HU" sz="1500" dirty="0"/>
              <a:t>„Mert ami Istenben láthatatlan, tudniillik az ő örökkévaló hatalma és istensége, a világ teremtésétől fogva az ő alkotásaiból megértetvén </a:t>
            </a:r>
            <a:r>
              <a:rPr lang="hu-HU" sz="1500" dirty="0" err="1"/>
              <a:t>megláttatik</a:t>
            </a:r>
            <a:r>
              <a:rPr lang="hu-HU" sz="1500" dirty="0"/>
              <a:t>.”</a:t>
            </a:r>
            <a:br>
              <a:rPr lang="hu-HU" sz="1500" dirty="0"/>
            </a:br>
            <a:r>
              <a:rPr lang="hu-HU" sz="1500" dirty="0"/>
              <a:t> Róma 1,20.</a:t>
            </a:r>
          </a:p>
        </p:txBody>
      </p:sp>
      <p:sp>
        <p:nvSpPr>
          <p:cNvPr id="15" name="Szövegdoboz 14">
            <a:extLst>
              <a:ext uri="{FF2B5EF4-FFF2-40B4-BE49-F238E27FC236}">
                <a16:creationId xmlns:a16="http://schemas.microsoft.com/office/drawing/2014/main" id="{BE3B97A9-E223-EECE-248C-54C9D727FE02}"/>
              </a:ext>
            </a:extLst>
          </p:cNvPr>
          <p:cNvSpPr txBox="1"/>
          <p:nvPr/>
        </p:nvSpPr>
        <p:spPr>
          <a:xfrm>
            <a:off x="281819" y="4411621"/>
            <a:ext cx="3839730" cy="1015663"/>
          </a:xfrm>
          <a:prstGeom prst="rect">
            <a:avLst/>
          </a:prstGeom>
          <a:noFill/>
        </p:spPr>
        <p:txBody>
          <a:bodyPr wrap="square" rtlCol="0">
            <a:spAutoFit/>
          </a:bodyPr>
          <a:lstStyle/>
          <a:p>
            <a:pPr algn="ctr"/>
            <a:r>
              <a:rPr lang="hu-HU" sz="1500" dirty="0"/>
              <a:t>„Az Ige volt az igazi világosság, amely megvilágosít minden embert: ő jött el a világba.”</a:t>
            </a:r>
            <a:br>
              <a:rPr lang="hu-HU" sz="1500" dirty="0"/>
            </a:br>
            <a:r>
              <a:rPr lang="hu-HU" sz="1500" dirty="0"/>
              <a:t> János 1,9.r.</a:t>
            </a:r>
          </a:p>
        </p:txBody>
      </p:sp>
      <p:sp>
        <p:nvSpPr>
          <p:cNvPr id="16" name="Szövegdoboz 15">
            <a:extLst>
              <a:ext uri="{FF2B5EF4-FFF2-40B4-BE49-F238E27FC236}">
                <a16:creationId xmlns:a16="http://schemas.microsoft.com/office/drawing/2014/main" id="{58752D0A-FF08-5B4A-D011-C388C1340E0C}"/>
              </a:ext>
            </a:extLst>
          </p:cNvPr>
          <p:cNvSpPr txBox="1"/>
          <p:nvPr/>
        </p:nvSpPr>
        <p:spPr>
          <a:xfrm>
            <a:off x="8404532" y="6010875"/>
            <a:ext cx="2803973" cy="523220"/>
          </a:xfrm>
          <a:prstGeom prst="rect">
            <a:avLst/>
          </a:prstGeom>
          <a:noFill/>
        </p:spPr>
        <p:txBody>
          <a:bodyPr wrap="none" rtlCol="0">
            <a:spAutoFit/>
          </a:bodyPr>
          <a:lstStyle/>
          <a:p>
            <a:r>
              <a:rPr lang="hu-HU" sz="2800" dirty="0">
                <a:solidFill>
                  <a:srgbClr val="FFFF00"/>
                </a:solidFill>
              </a:rPr>
              <a:t>JÉZUS KRISZTUS</a:t>
            </a:r>
          </a:p>
        </p:txBody>
      </p:sp>
      <p:sp>
        <p:nvSpPr>
          <p:cNvPr id="17" name="Szövegdoboz 16">
            <a:extLst>
              <a:ext uri="{FF2B5EF4-FFF2-40B4-BE49-F238E27FC236}">
                <a16:creationId xmlns:a16="http://schemas.microsoft.com/office/drawing/2014/main" id="{CFE1ACC7-4969-E377-AF6B-77A29D41248A}"/>
              </a:ext>
            </a:extLst>
          </p:cNvPr>
          <p:cNvSpPr txBox="1"/>
          <p:nvPr/>
        </p:nvSpPr>
        <p:spPr>
          <a:xfrm>
            <a:off x="1315283" y="5941612"/>
            <a:ext cx="2803973" cy="523220"/>
          </a:xfrm>
          <a:prstGeom prst="rect">
            <a:avLst/>
          </a:prstGeom>
          <a:noFill/>
        </p:spPr>
        <p:txBody>
          <a:bodyPr wrap="none" rtlCol="0">
            <a:spAutoFit/>
          </a:bodyPr>
          <a:lstStyle/>
          <a:p>
            <a:r>
              <a:rPr lang="hu-HU" sz="2800" dirty="0">
                <a:solidFill>
                  <a:srgbClr val="FFFF00"/>
                </a:solidFill>
              </a:rPr>
              <a:t>JÉZUS KRISZTUS</a:t>
            </a:r>
          </a:p>
        </p:txBody>
      </p:sp>
      <p:sp>
        <p:nvSpPr>
          <p:cNvPr id="18" name="Szövegdoboz 17">
            <a:extLst>
              <a:ext uri="{FF2B5EF4-FFF2-40B4-BE49-F238E27FC236}">
                <a16:creationId xmlns:a16="http://schemas.microsoft.com/office/drawing/2014/main" id="{A23C62B2-DCED-518B-541E-EB11758A54FE}"/>
              </a:ext>
            </a:extLst>
          </p:cNvPr>
          <p:cNvSpPr txBox="1"/>
          <p:nvPr/>
        </p:nvSpPr>
        <p:spPr>
          <a:xfrm>
            <a:off x="8167500" y="4445428"/>
            <a:ext cx="3468100" cy="830997"/>
          </a:xfrm>
          <a:prstGeom prst="rect">
            <a:avLst/>
          </a:prstGeom>
          <a:noFill/>
        </p:spPr>
        <p:txBody>
          <a:bodyPr wrap="square" rtlCol="0">
            <a:spAutoFit/>
          </a:bodyPr>
          <a:lstStyle/>
          <a:p>
            <a:pPr lvl="0" algn="ctr"/>
            <a:r>
              <a:rPr lang="hu-HU" sz="1600" dirty="0"/>
              <a:t> „Mert őáltala van menetelünk … </a:t>
            </a:r>
            <a:br>
              <a:rPr lang="hu-HU" sz="1600" dirty="0"/>
            </a:br>
            <a:r>
              <a:rPr lang="hu-HU" sz="1600" dirty="0"/>
              <a:t>az Atyához. „</a:t>
            </a:r>
            <a:br>
              <a:rPr lang="hu-HU" sz="1600" dirty="0"/>
            </a:br>
            <a:r>
              <a:rPr lang="hu-HU" sz="1600" dirty="0" err="1"/>
              <a:t>Efézus</a:t>
            </a:r>
            <a:r>
              <a:rPr lang="hu-HU" sz="1600" dirty="0"/>
              <a:t> 2,18.</a:t>
            </a:r>
            <a:endParaRPr lang="en-US" sz="1600" dirty="0"/>
          </a:p>
        </p:txBody>
      </p:sp>
    </p:spTree>
    <p:extLst>
      <p:ext uri="{BB962C8B-B14F-4D97-AF65-F5344CB8AC3E}">
        <p14:creationId xmlns:p14="http://schemas.microsoft.com/office/powerpoint/2010/main" val="1075254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A2483-32C9-9380-0668-7858626BE939}"/>
            </a:ext>
          </a:extLst>
        </p:cNvPr>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219F5A01-3C56-FE63-B631-982AF30985BE}"/>
              </a:ext>
            </a:extLst>
          </p:cNvPr>
          <p:cNvPicPr>
            <a:picLocks noChangeAspect="1"/>
          </p:cNvPicPr>
          <p:nvPr/>
        </p:nvPicPr>
        <p:blipFill rotWithShape="1">
          <a:blip r:embed="rId3">
            <a:alphaModFix amt="25000"/>
          </a:blip>
          <a:srcRect b="15730"/>
          <a:stretch/>
        </p:blipFill>
        <p:spPr>
          <a:xfrm>
            <a:off x="20" y="1"/>
            <a:ext cx="12191980" cy="6858000"/>
          </a:xfrm>
          <a:prstGeom prst="rect">
            <a:avLst/>
          </a:prstGeom>
        </p:spPr>
      </p:pic>
      <p:sp>
        <p:nvSpPr>
          <p:cNvPr id="2" name="Cím 1">
            <a:extLst>
              <a:ext uri="{FF2B5EF4-FFF2-40B4-BE49-F238E27FC236}">
                <a16:creationId xmlns:a16="http://schemas.microsoft.com/office/drawing/2014/main" id="{DA456EDC-4440-61E7-0582-B49BBB915267}"/>
              </a:ext>
            </a:extLst>
          </p:cNvPr>
          <p:cNvSpPr>
            <a:spLocks noGrp="1"/>
          </p:cNvSpPr>
          <p:nvPr>
            <p:ph type="title"/>
          </p:nvPr>
        </p:nvSpPr>
        <p:spPr>
          <a:xfrm>
            <a:off x="838200" y="365125"/>
            <a:ext cx="10515600" cy="1325563"/>
          </a:xfrm>
        </p:spPr>
        <p:txBody>
          <a:bodyPr rtlCol="0">
            <a:normAutofit/>
          </a:bodyPr>
          <a:lstStyle/>
          <a:p>
            <a:pPr rtl="0"/>
            <a:r>
              <a:rPr lang="hu" dirty="0"/>
              <a:t>Miért van szükség a hitre?</a:t>
            </a:r>
          </a:p>
        </p:txBody>
      </p:sp>
      <p:sp>
        <p:nvSpPr>
          <p:cNvPr id="5" name="Tartalom helye 4">
            <a:extLst>
              <a:ext uri="{FF2B5EF4-FFF2-40B4-BE49-F238E27FC236}">
                <a16:creationId xmlns:a16="http://schemas.microsoft.com/office/drawing/2014/main" id="{D27DEB2A-76D8-9332-93D5-C9E09D15AE92}"/>
              </a:ext>
            </a:extLst>
          </p:cNvPr>
          <p:cNvSpPr>
            <a:spLocks noGrp="1"/>
          </p:cNvSpPr>
          <p:nvPr>
            <p:ph idx="1"/>
          </p:nvPr>
        </p:nvSpPr>
        <p:spPr>
          <a:xfrm>
            <a:off x="604845" y="1690688"/>
            <a:ext cx="10625532" cy="4351338"/>
          </a:xfrm>
        </p:spPr>
        <p:txBody>
          <a:bodyPr/>
          <a:lstStyle/>
          <a:p>
            <a:r>
              <a:rPr lang="hu-HU" dirty="0"/>
              <a:t>Hit által lehet örök életet kapni Istentől.</a:t>
            </a:r>
            <a:br>
              <a:rPr lang="hu-HU" dirty="0"/>
            </a:br>
            <a:r>
              <a:rPr lang="hu-HU" dirty="0">
                <a:solidFill>
                  <a:srgbClr val="FFFF00"/>
                </a:solidFill>
              </a:rPr>
              <a:t>              </a:t>
            </a:r>
            <a:r>
              <a:rPr lang="hu-HU" i="1" dirty="0">
                <a:solidFill>
                  <a:srgbClr val="FFFF00"/>
                </a:solidFill>
              </a:rPr>
              <a:t>„Aki hisz énbennem, örök élete van.” János 6,47.</a:t>
            </a:r>
          </a:p>
          <a:p>
            <a:r>
              <a:rPr lang="hu-HU" dirty="0"/>
              <a:t>Hit nélkül nem lehet Istennek tetszeni.</a:t>
            </a:r>
            <a:br>
              <a:rPr lang="hu-HU" dirty="0"/>
            </a:br>
            <a:r>
              <a:rPr lang="hu-HU" dirty="0">
                <a:solidFill>
                  <a:srgbClr val="FFFF00"/>
                </a:solidFill>
              </a:rPr>
              <a:t>              „</a:t>
            </a:r>
            <a:r>
              <a:rPr lang="hu-HU" i="1" dirty="0">
                <a:solidFill>
                  <a:srgbClr val="FFFF00"/>
                </a:solidFill>
              </a:rPr>
              <a:t>Hit nélkül pedig senki sem lehet kedves Isten előtt”  Zsidók 11,6.</a:t>
            </a:r>
            <a:endParaRPr lang="hu-HU" dirty="0">
              <a:solidFill>
                <a:srgbClr val="FFFF00"/>
              </a:solidFill>
            </a:endParaRPr>
          </a:p>
          <a:p>
            <a:r>
              <a:rPr lang="hu-HU" dirty="0"/>
              <a:t>A hit nélkül nem értjük meg a világot.</a:t>
            </a:r>
            <a:br>
              <a:rPr lang="hu-HU" dirty="0"/>
            </a:br>
            <a:r>
              <a:rPr lang="hu-HU" dirty="0">
                <a:solidFill>
                  <a:srgbClr val="FFFF00"/>
                </a:solidFill>
              </a:rPr>
              <a:t>             </a:t>
            </a:r>
            <a:r>
              <a:rPr lang="hu-HU" i="1" dirty="0">
                <a:solidFill>
                  <a:srgbClr val="FFFF00"/>
                </a:solidFill>
              </a:rPr>
              <a:t>„Hit által értjük meg, hogy a világ Isten beszéde által teremtetett, hogy a mi látható, a láthatatlanból állott elő.”  Zsidók 11,3.</a:t>
            </a:r>
          </a:p>
          <a:p>
            <a:r>
              <a:rPr lang="hu-HU" dirty="0"/>
              <a:t>A hit átsegít a kísértéseken, a szenvedéseken, próbákon.</a:t>
            </a:r>
            <a:br>
              <a:rPr lang="hu-HU" dirty="0"/>
            </a:br>
            <a:r>
              <a:rPr lang="hu-HU" dirty="0"/>
              <a:t>             </a:t>
            </a:r>
            <a:r>
              <a:rPr lang="hu-HU" dirty="0">
                <a:solidFill>
                  <a:srgbClr val="FFFF00"/>
                </a:solidFill>
              </a:rPr>
              <a:t>„</a:t>
            </a:r>
            <a:r>
              <a:rPr lang="hu-HU" i="1" dirty="0">
                <a:solidFill>
                  <a:srgbClr val="FFFF00"/>
                </a:solidFill>
              </a:rPr>
              <a:t> De én imádkoztam érted, hogy el ne fogyatkozzék a te hited”</a:t>
            </a:r>
            <a:br>
              <a:rPr lang="hu-HU" i="1" dirty="0">
                <a:solidFill>
                  <a:srgbClr val="FFFF00"/>
                </a:solidFill>
              </a:rPr>
            </a:br>
            <a:r>
              <a:rPr lang="hu-HU" i="1" dirty="0">
                <a:solidFill>
                  <a:srgbClr val="FFFF00"/>
                </a:solidFill>
              </a:rPr>
              <a:t>Lukács 22,32.</a:t>
            </a:r>
            <a:endParaRPr lang="hu-HU" dirty="0">
              <a:solidFill>
                <a:srgbClr val="FFFF00"/>
              </a:solidFill>
            </a:endParaRPr>
          </a:p>
        </p:txBody>
      </p:sp>
    </p:spTree>
    <p:extLst>
      <p:ext uri="{BB962C8B-B14F-4D97-AF65-F5344CB8AC3E}">
        <p14:creationId xmlns:p14="http://schemas.microsoft.com/office/powerpoint/2010/main" val="3962769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E0E12-09F2-18F8-E54C-FCA84A9B2CAD}"/>
            </a:ext>
          </a:extLst>
        </p:cNvPr>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F30B416D-AE4B-04EA-08AC-93573528C0F4}"/>
              </a:ext>
            </a:extLst>
          </p:cNvPr>
          <p:cNvPicPr>
            <a:picLocks noChangeAspect="1"/>
          </p:cNvPicPr>
          <p:nvPr/>
        </p:nvPicPr>
        <p:blipFill rotWithShape="1">
          <a:blip r:embed="rId3">
            <a:alphaModFix amt="25000"/>
          </a:blip>
          <a:srcRect b="15730"/>
          <a:stretch/>
        </p:blipFill>
        <p:spPr>
          <a:xfrm>
            <a:off x="20" y="1"/>
            <a:ext cx="12191980" cy="6858000"/>
          </a:xfrm>
          <a:prstGeom prst="rect">
            <a:avLst/>
          </a:prstGeom>
        </p:spPr>
      </p:pic>
      <p:sp>
        <p:nvSpPr>
          <p:cNvPr id="2" name="Cím 1">
            <a:extLst>
              <a:ext uri="{FF2B5EF4-FFF2-40B4-BE49-F238E27FC236}">
                <a16:creationId xmlns:a16="http://schemas.microsoft.com/office/drawing/2014/main" id="{73B6FE3B-6CF1-7027-E5BC-3113BD736F43}"/>
              </a:ext>
            </a:extLst>
          </p:cNvPr>
          <p:cNvSpPr>
            <a:spLocks noGrp="1"/>
          </p:cNvSpPr>
          <p:nvPr>
            <p:ph type="title"/>
          </p:nvPr>
        </p:nvSpPr>
        <p:spPr>
          <a:xfrm>
            <a:off x="838200" y="365125"/>
            <a:ext cx="10515600" cy="1325563"/>
          </a:xfrm>
        </p:spPr>
        <p:txBody>
          <a:bodyPr rtlCol="0">
            <a:normAutofit/>
          </a:bodyPr>
          <a:lstStyle/>
          <a:p>
            <a:pPr rtl="0"/>
            <a:r>
              <a:rPr lang="hu" dirty="0"/>
              <a:t>A hit mint pajzs. </a:t>
            </a:r>
          </a:p>
        </p:txBody>
      </p:sp>
      <p:sp>
        <p:nvSpPr>
          <p:cNvPr id="5" name="Tartalom helye 4">
            <a:extLst>
              <a:ext uri="{FF2B5EF4-FFF2-40B4-BE49-F238E27FC236}">
                <a16:creationId xmlns:a16="http://schemas.microsoft.com/office/drawing/2014/main" id="{5EC13BFA-AA51-2930-E205-0B9C056B5731}"/>
              </a:ext>
            </a:extLst>
          </p:cNvPr>
          <p:cNvSpPr>
            <a:spLocks noGrp="1"/>
          </p:cNvSpPr>
          <p:nvPr>
            <p:ph idx="1"/>
          </p:nvPr>
        </p:nvSpPr>
        <p:spPr>
          <a:xfrm>
            <a:off x="553792" y="1313645"/>
            <a:ext cx="10800008" cy="4863318"/>
          </a:xfrm>
        </p:spPr>
        <p:txBody>
          <a:bodyPr/>
          <a:lstStyle/>
          <a:p>
            <a:pPr marL="0" indent="0">
              <a:buNone/>
            </a:pPr>
            <a:r>
              <a:rPr lang="hu-HU" i="1" dirty="0"/>
              <a:t>„Vegyétek fel mindezekhez a hit pajzsát, amellyel kiolthatjátok a gonosznak minden tüzes nyilát.”</a:t>
            </a:r>
          </a:p>
          <a:p>
            <a:pPr marL="0" indent="0">
              <a:buNone/>
            </a:pPr>
            <a:r>
              <a:rPr lang="hu-HU" dirty="0"/>
              <a:t>A pajzs jellemzői:</a:t>
            </a:r>
          </a:p>
          <a:p>
            <a:pPr>
              <a:buFontTx/>
              <a:buChar char="-"/>
            </a:pPr>
            <a:r>
              <a:rPr lang="hu-HU" dirty="0"/>
              <a:t>Szilárd - van alapja, ellenálló</a:t>
            </a:r>
            <a:br>
              <a:rPr lang="hu-HU" dirty="0"/>
            </a:br>
            <a:endParaRPr lang="hu-HU" dirty="0"/>
          </a:p>
          <a:p>
            <a:pPr>
              <a:buFontTx/>
              <a:buChar char="-"/>
            </a:pPr>
            <a:r>
              <a:rPr lang="hu-HU" dirty="0"/>
              <a:t>Megbízható –mindig rendelkezésre áll</a:t>
            </a:r>
            <a:br>
              <a:rPr lang="hu-HU" dirty="0"/>
            </a:br>
            <a:r>
              <a:rPr lang="hu-HU" i="1" dirty="0">
                <a:solidFill>
                  <a:srgbClr val="FFFF00"/>
                </a:solidFill>
              </a:rPr>
              <a:t>„</a:t>
            </a:r>
            <a:r>
              <a:rPr lang="nb-NO" i="1" dirty="0">
                <a:solidFill>
                  <a:srgbClr val="FFFF00"/>
                </a:solidFill>
              </a:rPr>
              <a:t>Hol van a ti hitetek?” Lk 8,25</a:t>
            </a:r>
            <a:r>
              <a:rPr lang="hu-HU" i="1" dirty="0">
                <a:solidFill>
                  <a:srgbClr val="FFFF00"/>
                </a:solidFill>
              </a:rPr>
              <a:t>.</a:t>
            </a:r>
          </a:p>
          <a:p>
            <a:pPr>
              <a:buFontTx/>
              <a:buChar char="-"/>
            </a:pPr>
            <a:r>
              <a:rPr lang="hu-HU" dirty="0"/>
              <a:t>Megfelelő méretű</a:t>
            </a:r>
            <a:br>
              <a:rPr lang="hu-HU" dirty="0"/>
            </a:br>
            <a:r>
              <a:rPr lang="hu-HU" i="1" dirty="0">
                <a:solidFill>
                  <a:srgbClr val="FFFF00"/>
                </a:solidFill>
              </a:rPr>
              <a:t>„Jézus pedig azonnal kinyújtotta a kezét, </a:t>
            </a:r>
            <a:br>
              <a:rPr lang="hu-HU" i="1" dirty="0">
                <a:solidFill>
                  <a:srgbClr val="FFFF00"/>
                </a:solidFill>
              </a:rPr>
            </a:br>
            <a:r>
              <a:rPr lang="hu-HU" i="1" dirty="0">
                <a:solidFill>
                  <a:srgbClr val="FFFF00"/>
                </a:solidFill>
              </a:rPr>
              <a:t>megragadta őt, és ezt mondta neki: Kicsinyhitű, miért kételkedtél?” </a:t>
            </a:r>
            <a:br>
              <a:rPr lang="hu-HU" i="1" dirty="0">
                <a:solidFill>
                  <a:srgbClr val="FFFF00"/>
                </a:solidFill>
              </a:rPr>
            </a:br>
            <a:r>
              <a:rPr lang="hu-HU" i="1" dirty="0">
                <a:solidFill>
                  <a:srgbClr val="FFFF00"/>
                </a:solidFill>
              </a:rPr>
              <a:t>Máté 14,31.</a:t>
            </a:r>
          </a:p>
        </p:txBody>
      </p:sp>
      <p:pic>
        <p:nvPicPr>
          <p:cNvPr id="7" name="Kép 6">
            <a:extLst>
              <a:ext uri="{FF2B5EF4-FFF2-40B4-BE49-F238E27FC236}">
                <a16:creationId xmlns:a16="http://schemas.microsoft.com/office/drawing/2014/main" id="{B5CF3E71-A79D-0F65-0635-819A88F2EFC4}"/>
              </a:ext>
            </a:extLst>
          </p:cNvPr>
          <p:cNvPicPr>
            <a:picLocks noChangeAspect="1"/>
          </p:cNvPicPr>
          <p:nvPr/>
        </p:nvPicPr>
        <p:blipFill>
          <a:blip r:embed="rId4"/>
          <a:stretch>
            <a:fillRect/>
          </a:stretch>
        </p:blipFill>
        <p:spPr>
          <a:xfrm>
            <a:off x="8022095" y="2091963"/>
            <a:ext cx="2916563" cy="2950346"/>
          </a:xfrm>
          <a:prstGeom prst="rect">
            <a:avLst/>
          </a:prstGeom>
        </p:spPr>
      </p:pic>
    </p:spTree>
    <p:extLst>
      <p:ext uri="{BB962C8B-B14F-4D97-AF65-F5344CB8AC3E}">
        <p14:creationId xmlns:p14="http://schemas.microsoft.com/office/powerpoint/2010/main" val="3691083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30AE-A5C2-2E7C-A771-F9FB7D48DC7E}"/>
            </a:ext>
          </a:extLst>
        </p:cNvPr>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C68D30F1-82B1-B534-DD4C-D12A677D2AB0}"/>
              </a:ext>
            </a:extLst>
          </p:cNvPr>
          <p:cNvPicPr>
            <a:picLocks noChangeAspect="1"/>
          </p:cNvPicPr>
          <p:nvPr/>
        </p:nvPicPr>
        <p:blipFill rotWithShape="1">
          <a:blip r:embed="rId3">
            <a:alphaModFix amt="25000"/>
          </a:blip>
          <a:srcRect b="15730"/>
          <a:stretch/>
        </p:blipFill>
        <p:spPr>
          <a:xfrm>
            <a:off x="20" y="1"/>
            <a:ext cx="12191980" cy="6858000"/>
          </a:xfrm>
          <a:prstGeom prst="rect">
            <a:avLst/>
          </a:prstGeom>
        </p:spPr>
      </p:pic>
      <p:sp>
        <p:nvSpPr>
          <p:cNvPr id="2" name="Cím 1">
            <a:extLst>
              <a:ext uri="{FF2B5EF4-FFF2-40B4-BE49-F238E27FC236}">
                <a16:creationId xmlns:a16="http://schemas.microsoft.com/office/drawing/2014/main" id="{1A2DEF97-5102-3525-8FC8-71DDCAD984CE}"/>
              </a:ext>
            </a:extLst>
          </p:cNvPr>
          <p:cNvSpPr>
            <a:spLocks noGrp="1"/>
          </p:cNvSpPr>
          <p:nvPr>
            <p:ph type="title"/>
          </p:nvPr>
        </p:nvSpPr>
        <p:spPr>
          <a:xfrm>
            <a:off x="838200" y="365125"/>
            <a:ext cx="10515600" cy="1325563"/>
          </a:xfrm>
        </p:spPr>
        <p:txBody>
          <a:bodyPr rtlCol="0">
            <a:normAutofit/>
          </a:bodyPr>
          <a:lstStyle/>
          <a:p>
            <a:pPr rtl="0"/>
            <a:r>
              <a:rPr lang="hu" dirty="0"/>
              <a:t>A hit mint pajzs, József életében.</a:t>
            </a:r>
          </a:p>
        </p:txBody>
      </p:sp>
      <p:sp>
        <p:nvSpPr>
          <p:cNvPr id="5" name="Tartalom helye 4">
            <a:extLst>
              <a:ext uri="{FF2B5EF4-FFF2-40B4-BE49-F238E27FC236}">
                <a16:creationId xmlns:a16="http://schemas.microsoft.com/office/drawing/2014/main" id="{CA2C9948-4223-B065-427E-FF29C547E7D8}"/>
              </a:ext>
            </a:extLst>
          </p:cNvPr>
          <p:cNvSpPr>
            <a:spLocks noGrp="1"/>
          </p:cNvSpPr>
          <p:nvPr>
            <p:ph idx="1"/>
          </p:nvPr>
        </p:nvSpPr>
        <p:spPr/>
        <p:txBody>
          <a:bodyPr/>
          <a:lstStyle/>
          <a:p>
            <a:pPr marL="0" indent="0">
              <a:buNone/>
            </a:pPr>
            <a:r>
              <a:rPr lang="hu-HU" dirty="0"/>
              <a:t>Védelem a kísértésekben!</a:t>
            </a:r>
          </a:p>
          <a:p>
            <a:pPr marL="0" indent="0">
              <a:buNone/>
            </a:pPr>
            <a:r>
              <a:rPr lang="hu-HU" i="1" dirty="0">
                <a:solidFill>
                  <a:srgbClr val="FFFF00"/>
                </a:solidFill>
              </a:rPr>
              <a:t>„Hogyan követhetném el ezt a nagy gonoszságot, vétkezve az Isten ellen?!” </a:t>
            </a:r>
          </a:p>
          <a:p>
            <a:pPr marL="0" indent="0">
              <a:buNone/>
            </a:pPr>
            <a:r>
              <a:rPr lang="hu-HU" i="1" dirty="0">
                <a:solidFill>
                  <a:srgbClr val="FFFF00"/>
                </a:solidFill>
              </a:rPr>
              <a:t>I.Mózes 39,9.</a:t>
            </a:r>
          </a:p>
          <a:p>
            <a:pPr marL="0" indent="0">
              <a:buNone/>
            </a:pPr>
            <a:r>
              <a:rPr lang="hu-HU" dirty="0"/>
              <a:t>Megtart a próbában!</a:t>
            </a:r>
          </a:p>
          <a:p>
            <a:pPr marL="0" indent="0">
              <a:buNone/>
            </a:pPr>
            <a:r>
              <a:rPr lang="hu-HU" i="1" dirty="0">
                <a:solidFill>
                  <a:srgbClr val="FFFF00"/>
                </a:solidFill>
              </a:rPr>
              <a:t>” József így felelt a fáraónak: Nem én, hanem Isten ad megnyugtató választ a fáraónak.”</a:t>
            </a:r>
          </a:p>
          <a:p>
            <a:pPr marL="0" indent="0">
              <a:buNone/>
            </a:pPr>
            <a:r>
              <a:rPr lang="hu-HU" i="1" dirty="0">
                <a:solidFill>
                  <a:srgbClr val="FFFF00"/>
                </a:solidFill>
              </a:rPr>
              <a:t>I.Mózes 41,16.</a:t>
            </a:r>
          </a:p>
          <a:p>
            <a:pPr marL="0" indent="0">
              <a:buNone/>
            </a:pPr>
            <a:endParaRPr lang="hu-HU" i="1" dirty="0">
              <a:solidFill>
                <a:srgbClr val="FFFF00"/>
              </a:solidFill>
            </a:endParaRPr>
          </a:p>
        </p:txBody>
      </p:sp>
    </p:spTree>
    <p:extLst>
      <p:ext uri="{BB962C8B-B14F-4D97-AF65-F5344CB8AC3E}">
        <p14:creationId xmlns:p14="http://schemas.microsoft.com/office/powerpoint/2010/main" val="172019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2B4DD-8137-0741-2910-41E858E3CE31}"/>
            </a:ext>
          </a:extLst>
        </p:cNvPr>
        <p:cNvGrpSpPr/>
        <p:nvPr/>
      </p:nvGrpSpPr>
      <p:grpSpPr>
        <a:xfrm>
          <a:off x="0" y="0"/>
          <a:ext cx="0" cy="0"/>
          <a:chOff x="0" y="0"/>
          <a:chExt cx="0" cy="0"/>
        </a:xfrm>
      </p:grpSpPr>
      <p:pic>
        <p:nvPicPr>
          <p:cNvPr id="4" name="Kép 3" descr="közelkép a hullámokról">
            <a:extLst>
              <a:ext uri="{FF2B5EF4-FFF2-40B4-BE49-F238E27FC236}">
                <a16:creationId xmlns:a16="http://schemas.microsoft.com/office/drawing/2014/main" id="{761B8CAA-FE2E-362C-33D3-3DED3711E78F}"/>
              </a:ext>
            </a:extLst>
          </p:cNvPr>
          <p:cNvPicPr>
            <a:picLocks noChangeAspect="1"/>
          </p:cNvPicPr>
          <p:nvPr/>
        </p:nvPicPr>
        <p:blipFill rotWithShape="1">
          <a:blip r:embed="rId3">
            <a:alphaModFix amt="25000"/>
          </a:blip>
          <a:srcRect b="15730"/>
          <a:stretch/>
        </p:blipFill>
        <p:spPr>
          <a:xfrm>
            <a:off x="20" y="1"/>
            <a:ext cx="12191980" cy="6858000"/>
          </a:xfrm>
          <a:prstGeom prst="rect">
            <a:avLst/>
          </a:prstGeom>
        </p:spPr>
      </p:pic>
      <p:sp>
        <p:nvSpPr>
          <p:cNvPr id="5" name="Tartalom helye 4">
            <a:extLst>
              <a:ext uri="{FF2B5EF4-FFF2-40B4-BE49-F238E27FC236}">
                <a16:creationId xmlns:a16="http://schemas.microsoft.com/office/drawing/2014/main" id="{7C3C71FC-52B5-16F5-7863-4DF1D22F6AD9}"/>
              </a:ext>
            </a:extLst>
          </p:cNvPr>
          <p:cNvSpPr>
            <a:spLocks noGrp="1"/>
          </p:cNvSpPr>
          <p:nvPr>
            <p:ph idx="1"/>
          </p:nvPr>
        </p:nvSpPr>
        <p:spPr>
          <a:xfrm>
            <a:off x="549274" y="1924479"/>
            <a:ext cx="11093451" cy="4351338"/>
          </a:xfrm>
        </p:spPr>
        <p:txBody>
          <a:bodyPr>
            <a:normAutofit/>
          </a:bodyPr>
          <a:lstStyle/>
          <a:p>
            <a:pPr marL="0" indent="0" algn="ctr">
              <a:buNone/>
            </a:pPr>
            <a:r>
              <a:rPr lang="hu-HU" sz="3200" dirty="0"/>
              <a:t>„a ti megpróbált hitetek, amely sokkal értékesebb a veszendő, </a:t>
            </a:r>
            <a:br>
              <a:rPr lang="hu-HU" sz="3200" dirty="0"/>
            </a:br>
            <a:r>
              <a:rPr lang="hu-HU" sz="3200" dirty="0"/>
              <a:t>de tűzben kipróbált aranynál, Jézus Krisztus megjelenésekor méltónak bizonyuljon a dicséretre, a dicsőségre és a tisztességre. </a:t>
            </a:r>
            <a:br>
              <a:rPr lang="hu-HU" sz="3200" dirty="0"/>
            </a:br>
            <a:r>
              <a:rPr lang="hu-HU" sz="3200" dirty="0"/>
              <a:t>Őt szeretitek, pedig nem láttátok, őbenne hisztek, bár most sem látjátok, és kimondhatatlan, dicsőült örömmel örvendeztek,  </a:t>
            </a:r>
            <a:br>
              <a:rPr lang="hu-HU" sz="3200" dirty="0"/>
            </a:br>
            <a:r>
              <a:rPr lang="hu-HU" sz="3200" dirty="0"/>
              <a:t>mert elértétek hitetek célját, lelketek üdvösségét.”</a:t>
            </a:r>
          </a:p>
          <a:p>
            <a:pPr marL="0" indent="0" algn="ctr">
              <a:buNone/>
            </a:pPr>
            <a:r>
              <a:rPr lang="hu-HU" sz="3200" dirty="0"/>
              <a:t>I.Péter 1,7.</a:t>
            </a:r>
          </a:p>
        </p:txBody>
      </p:sp>
    </p:spTree>
    <p:extLst>
      <p:ext uri="{BB962C8B-B14F-4D97-AF65-F5344CB8AC3E}">
        <p14:creationId xmlns:p14="http://schemas.microsoft.com/office/powerpoint/2010/main" val="2216290342"/>
      </p:ext>
    </p:extLst>
  </p:cSld>
  <p:clrMapOvr>
    <a:masterClrMapping/>
  </p:clrMapOvr>
</p:sld>
</file>

<file path=ppt/theme/theme1.xml><?xml version="1.0" encoding="utf-8"?>
<a:theme xmlns:a="http://schemas.openxmlformats.org/drawingml/2006/main" name="Mélység">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77929380_38Langs_Updated" id="{BEF8140B-3AD6-4094-ACF3-1A535894ABA7}" vid="{36AFF7AF-9823-435F-82FB-E60346E3D0A3}"/>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F23494-F630-4E01-81EA-AA2F2975971E}">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CC083022-B7D0-4DE3-9976-6A91422D94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6CE1C2-24FF-4125-B61C-AD39973FCD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Mélység arculat</Template>
  <TotalTime>1278</TotalTime>
  <Words>742</Words>
  <Application>Microsoft Office PowerPoint</Application>
  <PresentationFormat>Szélesvásznú</PresentationFormat>
  <Paragraphs>46</Paragraphs>
  <Slides>8</Slides>
  <Notes>8</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8</vt:i4>
      </vt:variant>
    </vt:vector>
  </HeadingPairs>
  <TitlesOfParts>
    <vt:vector size="12" baseType="lpstr">
      <vt:lpstr>Arial</vt:lpstr>
      <vt:lpstr>Calibri</vt:lpstr>
      <vt:lpstr>Corbel</vt:lpstr>
      <vt:lpstr>Mélység</vt:lpstr>
      <vt:lpstr>A hit pajzsa.  </vt:lpstr>
      <vt:lpstr>PowerPoint-bemutató</vt:lpstr>
      <vt:lpstr>Mi a hit?</vt:lpstr>
      <vt:lpstr>Mi a hit alapja?</vt:lpstr>
      <vt:lpstr>Miért van szükség a hitre?</vt:lpstr>
      <vt:lpstr>A hit mint pajzs. </vt:lpstr>
      <vt:lpstr>A hit mint pajzs, József életében.</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Balint Geza</dc:creator>
  <cp:lastModifiedBy>Balint Geza</cp:lastModifiedBy>
  <cp:revision>26</cp:revision>
  <dcterms:created xsi:type="dcterms:W3CDTF">2025-06-21T09:19:55Z</dcterms:created>
  <dcterms:modified xsi:type="dcterms:W3CDTF">2025-06-22T06:38:11Z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